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3" r:id="rId9"/>
    <p:sldId id="273" r:id="rId10"/>
    <p:sldId id="281" r:id="rId11"/>
    <p:sldId id="275" r:id="rId12"/>
    <p:sldId id="276" r:id="rId13"/>
    <p:sldId id="265" r:id="rId14"/>
    <p:sldId id="266" r:id="rId15"/>
    <p:sldId id="267" r:id="rId16"/>
    <p:sldId id="279" r:id="rId17"/>
    <p:sldId id="268" r:id="rId18"/>
    <p:sldId id="269" r:id="rId19"/>
    <p:sldId id="270" r:id="rId20"/>
    <p:sldId id="280" r:id="rId21"/>
    <p:sldId id="272" r:id="rId22"/>
    <p:sldId id="278" r:id="rId23"/>
    <p:sldId id="271" r:id="rId24"/>
    <p:sldId id="274" r:id="rId25"/>
    <p:sldId id="282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>
        <p:scale>
          <a:sx n="84" d="100"/>
          <a:sy n="84" d="100"/>
        </p:scale>
        <p:origin x="164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D6C123-AD88-F84A-822F-A7AA1BD7C3DE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3F28E-256D-8C4C-898A-B326EF8E1FDD}">
      <dgm:prSet phldrT="[Text]"/>
      <dgm:spPr/>
      <dgm:t>
        <a:bodyPr/>
        <a:lstStyle/>
        <a:p>
          <a:r>
            <a:rPr lang="en-US" dirty="0" smtClean="0"/>
            <a:t>Misspelt Words</a:t>
          </a:r>
        </a:p>
        <a:p>
          <a:r>
            <a:rPr lang="en-US" dirty="0" smtClean="0"/>
            <a:t>e.g: Manger, </a:t>
          </a:r>
          <a:r>
            <a:rPr lang="en-US" dirty="0" err="1" smtClean="0"/>
            <a:t>Adminitrator</a:t>
          </a:r>
          <a:endParaRPr lang="en-US" dirty="0"/>
        </a:p>
      </dgm:t>
    </dgm:pt>
    <dgm:pt modelId="{D48577E2-0025-0C48-994A-AFFDDB17A7F8}" type="parTrans" cxnId="{81CE7C9F-5228-9B43-9BD2-F1D9505F856B}">
      <dgm:prSet/>
      <dgm:spPr/>
      <dgm:t>
        <a:bodyPr/>
        <a:lstStyle/>
        <a:p>
          <a:endParaRPr lang="en-US"/>
        </a:p>
      </dgm:t>
    </dgm:pt>
    <dgm:pt modelId="{7B437C2E-2CA6-6A4F-8F66-3F7939B06A58}" type="sibTrans" cxnId="{81CE7C9F-5228-9B43-9BD2-F1D9505F856B}">
      <dgm:prSet/>
      <dgm:spPr/>
      <dgm:t>
        <a:bodyPr/>
        <a:lstStyle/>
        <a:p>
          <a:endParaRPr lang="en-US"/>
        </a:p>
      </dgm:t>
    </dgm:pt>
    <dgm:pt modelId="{24AB9E28-E1F8-0E47-A909-C11EA7A0E5E9}">
      <dgm:prSet phldrT="[Text]"/>
      <dgm:spPr/>
      <dgm:t>
        <a:bodyPr/>
        <a:lstStyle/>
        <a:p>
          <a:r>
            <a:rPr lang="en-US" dirty="0" smtClean="0"/>
            <a:t>Synonyms</a:t>
          </a:r>
        </a:p>
        <a:p>
          <a:r>
            <a:rPr lang="en-US" dirty="0" smtClean="0"/>
            <a:t>e.g: Coordinator, planner, on-site</a:t>
          </a:r>
          <a:endParaRPr lang="en-US" dirty="0"/>
        </a:p>
      </dgm:t>
    </dgm:pt>
    <dgm:pt modelId="{E01A1316-F51B-5847-B7F4-85773CFE01AC}" type="parTrans" cxnId="{6E9328D1-E4ED-CB46-9DEB-2E60CDEC0722}">
      <dgm:prSet/>
      <dgm:spPr/>
      <dgm:t>
        <a:bodyPr/>
        <a:lstStyle/>
        <a:p>
          <a:endParaRPr lang="en-US"/>
        </a:p>
      </dgm:t>
    </dgm:pt>
    <dgm:pt modelId="{A9CCB2BD-6927-C34F-90A5-94F98354CEC5}" type="sibTrans" cxnId="{6E9328D1-E4ED-CB46-9DEB-2E60CDEC0722}">
      <dgm:prSet/>
      <dgm:spPr/>
      <dgm:t>
        <a:bodyPr/>
        <a:lstStyle/>
        <a:p>
          <a:endParaRPr lang="en-US"/>
        </a:p>
      </dgm:t>
    </dgm:pt>
    <dgm:pt modelId="{B053BF34-E46F-4A49-A695-2424CB1EF406}">
      <dgm:prSet phldrT="[Text]"/>
      <dgm:spPr/>
      <dgm:t>
        <a:bodyPr/>
        <a:lstStyle/>
        <a:p>
          <a:r>
            <a:rPr lang="en-US" dirty="0" smtClean="0"/>
            <a:t>Abbreviations</a:t>
          </a:r>
        </a:p>
        <a:p>
          <a:r>
            <a:rPr lang="en-US" dirty="0" smtClean="0"/>
            <a:t>e.g: AM, PM, SVP</a:t>
          </a:r>
          <a:endParaRPr lang="en-US" dirty="0"/>
        </a:p>
      </dgm:t>
    </dgm:pt>
    <dgm:pt modelId="{9A58A859-EEC7-7C4A-A910-94E4E5D3C81F}" type="parTrans" cxnId="{83AC960F-2753-D940-9018-3E9617EB8103}">
      <dgm:prSet/>
      <dgm:spPr/>
      <dgm:t>
        <a:bodyPr/>
        <a:lstStyle/>
        <a:p>
          <a:endParaRPr lang="en-US"/>
        </a:p>
      </dgm:t>
    </dgm:pt>
    <dgm:pt modelId="{A27D03F9-2D82-E645-9BE6-F2D39A1022A7}" type="sibTrans" cxnId="{83AC960F-2753-D940-9018-3E9617EB8103}">
      <dgm:prSet/>
      <dgm:spPr/>
      <dgm:t>
        <a:bodyPr/>
        <a:lstStyle/>
        <a:p>
          <a:endParaRPr lang="en-US"/>
        </a:p>
      </dgm:t>
    </dgm:pt>
    <dgm:pt modelId="{3843284D-5684-0F43-ADF4-179B7DDF4D56}">
      <dgm:prSet/>
      <dgm:spPr/>
      <dgm:t>
        <a:bodyPr/>
        <a:lstStyle/>
        <a:p>
          <a:r>
            <a:rPr lang="en-US" dirty="0" smtClean="0"/>
            <a:t>Reused Keywords</a:t>
          </a:r>
        </a:p>
        <a:p>
          <a:r>
            <a:rPr lang="en-US" dirty="0" smtClean="0"/>
            <a:t>e.g: Executive Chef, Chief Executive Officer</a:t>
          </a:r>
          <a:endParaRPr lang="en-US" dirty="0"/>
        </a:p>
      </dgm:t>
    </dgm:pt>
    <dgm:pt modelId="{DA39998F-6933-6D45-8694-BE7BD085AF48}" type="parTrans" cxnId="{978BAB82-A29B-3C4E-8390-D8DC59DCF85B}">
      <dgm:prSet/>
      <dgm:spPr/>
      <dgm:t>
        <a:bodyPr/>
        <a:lstStyle/>
        <a:p>
          <a:endParaRPr lang="en-US"/>
        </a:p>
      </dgm:t>
    </dgm:pt>
    <dgm:pt modelId="{B5F2F977-380C-A84F-8B5C-60DA937A0145}" type="sibTrans" cxnId="{978BAB82-A29B-3C4E-8390-D8DC59DCF85B}">
      <dgm:prSet/>
      <dgm:spPr/>
      <dgm:t>
        <a:bodyPr/>
        <a:lstStyle/>
        <a:p>
          <a:endParaRPr lang="en-US"/>
        </a:p>
      </dgm:t>
    </dgm:pt>
    <dgm:pt modelId="{EABA29ED-F618-A54B-BFD1-02B1BFE8A61B}" type="pres">
      <dgm:prSet presAssocID="{EED6C123-AD88-F84A-822F-A7AA1BD7C3D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6973797-FB27-AE4D-B6AF-84A7FCC4D964}" type="pres">
      <dgm:prSet presAssocID="{EED6C123-AD88-F84A-822F-A7AA1BD7C3DE}" presName="Name1" presStyleCnt="0"/>
      <dgm:spPr/>
    </dgm:pt>
    <dgm:pt modelId="{C803E176-9109-AE41-A30C-65160FA3822A}" type="pres">
      <dgm:prSet presAssocID="{EED6C123-AD88-F84A-822F-A7AA1BD7C3DE}" presName="cycle" presStyleCnt="0"/>
      <dgm:spPr/>
    </dgm:pt>
    <dgm:pt modelId="{6EC8A83E-A8B1-624B-8550-5013488F2F51}" type="pres">
      <dgm:prSet presAssocID="{EED6C123-AD88-F84A-822F-A7AA1BD7C3DE}" presName="srcNode" presStyleLbl="node1" presStyleIdx="0" presStyleCnt="4"/>
      <dgm:spPr/>
    </dgm:pt>
    <dgm:pt modelId="{C3D6D4E4-4A41-6E43-9A4B-2F8B64854389}" type="pres">
      <dgm:prSet presAssocID="{EED6C123-AD88-F84A-822F-A7AA1BD7C3DE}" presName="conn" presStyleLbl="parChTrans1D2" presStyleIdx="0" presStyleCnt="1"/>
      <dgm:spPr/>
      <dgm:t>
        <a:bodyPr/>
        <a:lstStyle/>
        <a:p>
          <a:endParaRPr lang="en-US"/>
        </a:p>
      </dgm:t>
    </dgm:pt>
    <dgm:pt modelId="{212401CA-5BFB-F44D-96DC-6B826811F22C}" type="pres">
      <dgm:prSet presAssocID="{EED6C123-AD88-F84A-822F-A7AA1BD7C3DE}" presName="extraNode" presStyleLbl="node1" presStyleIdx="0" presStyleCnt="4"/>
      <dgm:spPr/>
    </dgm:pt>
    <dgm:pt modelId="{889F7206-B310-B248-A72B-039B107D40C5}" type="pres">
      <dgm:prSet presAssocID="{EED6C123-AD88-F84A-822F-A7AA1BD7C3DE}" presName="dstNode" presStyleLbl="node1" presStyleIdx="0" presStyleCnt="4"/>
      <dgm:spPr/>
    </dgm:pt>
    <dgm:pt modelId="{AC1B6D66-5B55-7842-875F-CF2DDB759D5B}" type="pres">
      <dgm:prSet presAssocID="{4663F28E-256D-8C4C-898A-B326EF8E1FD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4F306E-D505-4247-83B0-46779066F81D}" type="pres">
      <dgm:prSet presAssocID="{4663F28E-256D-8C4C-898A-B326EF8E1FDD}" presName="accent_1" presStyleCnt="0"/>
      <dgm:spPr/>
    </dgm:pt>
    <dgm:pt modelId="{7F5D6D8D-4BAC-AD4E-BF4A-E097B86B1517}" type="pres">
      <dgm:prSet presAssocID="{4663F28E-256D-8C4C-898A-B326EF8E1FDD}" presName="accentRepeatNode" presStyleLbl="solidFgAcc1" presStyleIdx="0" presStyleCnt="4"/>
      <dgm:spPr/>
    </dgm:pt>
    <dgm:pt modelId="{E82C05A9-1706-A240-A8AA-2CD856DBB6B3}" type="pres">
      <dgm:prSet presAssocID="{24AB9E28-E1F8-0E47-A909-C11EA7A0E5E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4D3E5-2AB6-E944-92AE-B90EFF0F98A1}" type="pres">
      <dgm:prSet presAssocID="{24AB9E28-E1F8-0E47-A909-C11EA7A0E5E9}" presName="accent_2" presStyleCnt="0"/>
      <dgm:spPr/>
    </dgm:pt>
    <dgm:pt modelId="{DA102A26-8C1B-DF43-B796-55FB85DE0EEF}" type="pres">
      <dgm:prSet presAssocID="{24AB9E28-E1F8-0E47-A909-C11EA7A0E5E9}" presName="accentRepeatNode" presStyleLbl="solidFgAcc1" presStyleIdx="1" presStyleCnt="4"/>
      <dgm:spPr/>
    </dgm:pt>
    <dgm:pt modelId="{9CB9030E-3D85-BB4E-BDE4-FBC73A79CD49}" type="pres">
      <dgm:prSet presAssocID="{B053BF34-E46F-4A49-A695-2424CB1EF406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5D22A-FA7E-5642-9E5A-38C6B96CB58D}" type="pres">
      <dgm:prSet presAssocID="{B053BF34-E46F-4A49-A695-2424CB1EF406}" presName="accent_3" presStyleCnt="0"/>
      <dgm:spPr/>
    </dgm:pt>
    <dgm:pt modelId="{152A26A1-B9E1-4E45-9CEF-26DBA2EF6BCC}" type="pres">
      <dgm:prSet presAssocID="{B053BF34-E46F-4A49-A695-2424CB1EF406}" presName="accentRepeatNode" presStyleLbl="solidFgAcc1" presStyleIdx="2" presStyleCnt="4"/>
      <dgm:spPr/>
    </dgm:pt>
    <dgm:pt modelId="{982FBD3C-BA4C-0C4A-AB88-1776B6EE5D7E}" type="pres">
      <dgm:prSet presAssocID="{3843284D-5684-0F43-ADF4-179B7DDF4D56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11B82-3C30-D747-AF30-1944A8AF8440}" type="pres">
      <dgm:prSet presAssocID="{3843284D-5684-0F43-ADF4-179B7DDF4D56}" presName="accent_4" presStyleCnt="0"/>
      <dgm:spPr/>
    </dgm:pt>
    <dgm:pt modelId="{6BF2F6A5-A173-044C-BEA8-EC2C0CE2CB68}" type="pres">
      <dgm:prSet presAssocID="{3843284D-5684-0F43-ADF4-179B7DDF4D56}" presName="accentRepeatNode" presStyleLbl="solidFgAcc1" presStyleIdx="3" presStyleCnt="4"/>
      <dgm:spPr/>
    </dgm:pt>
  </dgm:ptLst>
  <dgm:cxnLst>
    <dgm:cxn modelId="{83AC960F-2753-D940-9018-3E9617EB8103}" srcId="{EED6C123-AD88-F84A-822F-A7AA1BD7C3DE}" destId="{B053BF34-E46F-4A49-A695-2424CB1EF406}" srcOrd="2" destOrd="0" parTransId="{9A58A859-EEC7-7C4A-A910-94E4E5D3C81F}" sibTransId="{A27D03F9-2D82-E645-9BE6-F2D39A1022A7}"/>
    <dgm:cxn modelId="{81CE7C9F-5228-9B43-9BD2-F1D9505F856B}" srcId="{EED6C123-AD88-F84A-822F-A7AA1BD7C3DE}" destId="{4663F28E-256D-8C4C-898A-B326EF8E1FDD}" srcOrd="0" destOrd="0" parTransId="{D48577E2-0025-0C48-994A-AFFDDB17A7F8}" sibTransId="{7B437C2E-2CA6-6A4F-8F66-3F7939B06A58}"/>
    <dgm:cxn modelId="{6E9328D1-E4ED-CB46-9DEB-2E60CDEC0722}" srcId="{EED6C123-AD88-F84A-822F-A7AA1BD7C3DE}" destId="{24AB9E28-E1F8-0E47-A909-C11EA7A0E5E9}" srcOrd="1" destOrd="0" parTransId="{E01A1316-F51B-5847-B7F4-85773CFE01AC}" sibTransId="{A9CCB2BD-6927-C34F-90A5-94F98354CEC5}"/>
    <dgm:cxn modelId="{9E636459-FD5E-D64E-8F3E-F9D7E68AB4B6}" type="presOf" srcId="{EED6C123-AD88-F84A-822F-A7AA1BD7C3DE}" destId="{EABA29ED-F618-A54B-BFD1-02B1BFE8A61B}" srcOrd="0" destOrd="0" presId="urn:microsoft.com/office/officeart/2008/layout/VerticalCurvedList"/>
    <dgm:cxn modelId="{03AA802F-B14C-484F-911B-D1AE437CF98D}" type="presOf" srcId="{B053BF34-E46F-4A49-A695-2424CB1EF406}" destId="{9CB9030E-3D85-BB4E-BDE4-FBC73A79CD49}" srcOrd="0" destOrd="0" presId="urn:microsoft.com/office/officeart/2008/layout/VerticalCurvedList"/>
    <dgm:cxn modelId="{259E0AAF-3B3C-A64A-B32C-41740576E1C3}" type="presOf" srcId="{24AB9E28-E1F8-0E47-A909-C11EA7A0E5E9}" destId="{E82C05A9-1706-A240-A8AA-2CD856DBB6B3}" srcOrd="0" destOrd="0" presId="urn:microsoft.com/office/officeart/2008/layout/VerticalCurvedList"/>
    <dgm:cxn modelId="{D16A6390-698E-3C41-BC5C-199B460F2991}" type="presOf" srcId="{3843284D-5684-0F43-ADF4-179B7DDF4D56}" destId="{982FBD3C-BA4C-0C4A-AB88-1776B6EE5D7E}" srcOrd="0" destOrd="0" presId="urn:microsoft.com/office/officeart/2008/layout/VerticalCurvedList"/>
    <dgm:cxn modelId="{8F8F4B47-02BA-A845-8E98-A510D761E6A9}" type="presOf" srcId="{4663F28E-256D-8C4C-898A-B326EF8E1FDD}" destId="{AC1B6D66-5B55-7842-875F-CF2DDB759D5B}" srcOrd="0" destOrd="0" presId="urn:microsoft.com/office/officeart/2008/layout/VerticalCurvedList"/>
    <dgm:cxn modelId="{978BAB82-A29B-3C4E-8390-D8DC59DCF85B}" srcId="{EED6C123-AD88-F84A-822F-A7AA1BD7C3DE}" destId="{3843284D-5684-0F43-ADF4-179B7DDF4D56}" srcOrd="3" destOrd="0" parTransId="{DA39998F-6933-6D45-8694-BE7BD085AF48}" sibTransId="{B5F2F977-380C-A84F-8B5C-60DA937A0145}"/>
    <dgm:cxn modelId="{EEC9704B-6BCE-8F43-9AD8-1D4967D08CCD}" type="presOf" srcId="{7B437C2E-2CA6-6A4F-8F66-3F7939B06A58}" destId="{C3D6D4E4-4A41-6E43-9A4B-2F8B64854389}" srcOrd="0" destOrd="0" presId="urn:microsoft.com/office/officeart/2008/layout/VerticalCurvedList"/>
    <dgm:cxn modelId="{749767BB-7583-3C47-9F26-06BDD1AF0B1D}" type="presParOf" srcId="{EABA29ED-F618-A54B-BFD1-02B1BFE8A61B}" destId="{E6973797-FB27-AE4D-B6AF-84A7FCC4D964}" srcOrd="0" destOrd="0" presId="urn:microsoft.com/office/officeart/2008/layout/VerticalCurvedList"/>
    <dgm:cxn modelId="{A3051818-F1CD-B34B-B555-90E517C7F481}" type="presParOf" srcId="{E6973797-FB27-AE4D-B6AF-84A7FCC4D964}" destId="{C803E176-9109-AE41-A30C-65160FA3822A}" srcOrd="0" destOrd="0" presId="urn:microsoft.com/office/officeart/2008/layout/VerticalCurvedList"/>
    <dgm:cxn modelId="{7C2B7796-1880-6C4D-9FCC-BCA3D282F77D}" type="presParOf" srcId="{C803E176-9109-AE41-A30C-65160FA3822A}" destId="{6EC8A83E-A8B1-624B-8550-5013488F2F51}" srcOrd="0" destOrd="0" presId="urn:microsoft.com/office/officeart/2008/layout/VerticalCurvedList"/>
    <dgm:cxn modelId="{5DC3B631-4A85-EE48-80D2-FDFD16BA0EAE}" type="presParOf" srcId="{C803E176-9109-AE41-A30C-65160FA3822A}" destId="{C3D6D4E4-4A41-6E43-9A4B-2F8B64854389}" srcOrd="1" destOrd="0" presId="urn:microsoft.com/office/officeart/2008/layout/VerticalCurvedList"/>
    <dgm:cxn modelId="{F5318F02-8020-FE4E-99E4-1E5D14A16AEF}" type="presParOf" srcId="{C803E176-9109-AE41-A30C-65160FA3822A}" destId="{212401CA-5BFB-F44D-96DC-6B826811F22C}" srcOrd="2" destOrd="0" presId="urn:microsoft.com/office/officeart/2008/layout/VerticalCurvedList"/>
    <dgm:cxn modelId="{6D105AB1-398C-AB4E-BD51-10110E953008}" type="presParOf" srcId="{C803E176-9109-AE41-A30C-65160FA3822A}" destId="{889F7206-B310-B248-A72B-039B107D40C5}" srcOrd="3" destOrd="0" presId="urn:microsoft.com/office/officeart/2008/layout/VerticalCurvedList"/>
    <dgm:cxn modelId="{221E591D-B49D-A24E-99B2-F54746E7F1B5}" type="presParOf" srcId="{E6973797-FB27-AE4D-B6AF-84A7FCC4D964}" destId="{AC1B6D66-5B55-7842-875F-CF2DDB759D5B}" srcOrd="1" destOrd="0" presId="urn:microsoft.com/office/officeart/2008/layout/VerticalCurvedList"/>
    <dgm:cxn modelId="{67D7A90C-B0F7-934F-98A6-2BF8A6756531}" type="presParOf" srcId="{E6973797-FB27-AE4D-B6AF-84A7FCC4D964}" destId="{A14F306E-D505-4247-83B0-46779066F81D}" srcOrd="2" destOrd="0" presId="urn:microsoft.com/office/officeart/2008/layout/VerticalCurvedList"/>
    <dgm:cxn modelId="{57941201-3013-F342-BD0B-8EFBA2AA7918}" type="presParOf" srcId="{A14F306E-D505-4247-83B0-46779066F81D}" destId="{7F5D6D8D-4BAC-AD4E-BF4A-E097B86B1517}" srcOrd="0" destOrd="0" presId="urn:microsoft.com/office/officeart/2008/layout/VerticalCurvedList"/>
    <dgm:cxn modelId="{4579981F-DC68-C149-B6F3-DE728F4D262E}" type="presParOf" srcId="{E6973797-FB27-AE4D-B6AF-84A7FCC4D964}" destId="{E82C05A9-1706-A240-A8AA-2CD856DBB6B3}" srcOrd="3" destOrd="0" presId="urn:microsoft.com/office/officeart/2008/layout/VerticalCurvedList"/>
    <dgm:cxn modelId="{8A71923B-4504-E74F-B530-0A94B106D32E}" type="presParOf" srcId="{E6973797-FB27-AE4D-B6AF-84A7FCC4D964}" destId="{7914D3E5-2AB6-E944-92AE-B90EFF0F98A1}" srcOrd="4" destOrd="0" presId="urn:microsoft.com/office/officeart/2008/layout/VerticalCurvedList"/>
    <dgm:cxn modelId="{979D9211-DB45-F14A-8C87-C37C939D2EC5}" type="presParOf" srcId="{7914D3E5-2AB6-E944-92AE-B90EFF0F98A1}" destId="{DA102A26-8C1B-DF43-B796-55FB85DE0EEF}" srcOrd="0" destOrd="0" presId="urn:microsoft.com/office/officeart/2008/layout/VerticalCurvedList"/>
    <dgm:cxn modelId="{D109A6B8-2FD9-6249-B4FB-D69C48D6824A}" type="presParOf" srcId="{E6973797-FB27-AE4D-B6AF-84A7FCC4D964}" destId="{9CB9030E-3D85-BB4E-BDE4-FBC73A79CD49}" srcOrd="5" destOrd="0" presId="urn:microsoft.com/office/officeart/2008/layout/VerticalCurvedList"/>
    <dgm:cxn modelId="{9274ED15-63FF-D045-87DA-C30C235006F7}" type="presParOf" srcId="{E6973797-FB27-AE4D-B6AF-84A7FCC4D964}" destId="{2E35D22A-FA7E-5642-9E5A-38C6B96CB58D}" srcOrd="6" destOrd="0" presId="urn:microsoft.com/office/officeart/2008/layout/VerticalCurvedList"/>
    <dgm:cxn modelId="{181359FB-E22F-AC40-A377-1EE0D04A591F}" type="presParOf" srcId="{2E35D22A-FA7E-5642-9E5A-38C6B96CB58D}" destId="{152A26A1-B9E1-4E45-9CEF-26DBA2EF6BCC}" srcOrd="0" destOrd="0" presId="urn:microsoft.com/office/officeart/2008/layout/VerticalCurvedList"/>
    <dgm:cxn modelId="{4F759D8E-7298-EF4E-A6C5-A9C3B628F23D}" type="presParOf" srcId="{E6973797-FB27-AE4D-B6AF-84A7FCC4D964}" destId="{982FBD3C-BA4C-0C4A-AB88-1776B6EE5D7E}" srcOrd="7" destOrd="0" presId="urn:microsoft.com/office/officeart/2008/layout/VerticalCurvedList"/>
    <dgm:cxn modelId="{67F7F96C-3727-3F49-B5BC-EDAAF1A02387}" type="presParOf" srcId="{E6973797-FB27-AE4D-B6AF-84A7FCC4D964}" destId="{C5B11B82-3C30-D747-AF30-1944A8AF8440}" srcOrd="8" destOrd="0" presId="urn:microsoft.com/office/officeart/2008/layout/VerticalCurvedList"/>
    <dgm:cxn modelId="{B0519441-B09C-FD4A-91C5-F6B1B5CF3E1F}" type="presParOf" srcId="{C5B11B82-3C30-D747-AF30-1944A8AF8440}" destId="{6BF2F6A5-A173-044C-BEA8-EC2C0CE2CB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04804E-336A-1A42-96EA-5D5104DE499E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C7D8F-04E7-544F-BBC1-BB66E1A8256D}">
      <dgm:prSet phldrT="[Text]"/>
      <dgm:spPr/>
      <dgm:t>
        <a:bodyPr/>
        <a:lstStyle/>
        <a:p>
          <a:r>
            <a:rPr lang="en-US" dirty="0" smtClean="0"/>
            <a:t>Collaboration with Marketing Team</a:t>
          </a:r>
          <a:endParaRPr lang="en-US" dirty="0"/>
        </a:p>
      </dgm:t>
    </dgm:pt>
    <dgm:pt modelId="{1AEA851D-7290-F54D-B3EF-14F1B95E3A91}" type="parTrans" cxnId="{B6F48609-4EF4-314B-89C6-EE058E2438B5}">
      <dgm:prSet/>
      <dgm:spPr/>
      <dgm:t>
        <a:bodyPr/>
        <a:lstStyle/>
        <a:p>
          <a:endParaRPr lang="en-US"/>
        </a:p>
      </dgm:t>
    </dgm:pt>
    <dgm:pt modelId="{E7121D04-C10D-8541-8179-0C57DA38D4D9}" type="sibTrans" cxnId="{B6F48609-4EF4-314B-89C6-EE058E2438B5}">
      <dgm:prSet/>
      <dgm:spPr/>
      <dgm:t>
        <a:bodyPr/>
        <a:lstStyle/>
        <a:p>
          <a:endParaRPr lang="en-US"/>
        </a:p>
      </dgm:t>
    </dgm:pt>
    <dgm:pt modelId="{422313D5-83AC-8B46-99D4-F974AB01DC66}">
      <dgm:prSet phldrT="[Text]"/>
      <dgm:spPr/>
      <dgm:t>
        <a:bodyPr/>
        <a:lstStyle/>
        <a:p>
          <a:r>
            <a:rPr lang="en-US" dirty="0" smtClean="0"/>
            <a:t>Pre-built Python library for spelling correction + Eyeball</a:t>
          </a:r>
          <a:endParaRPr lang="en-US" dirty="0"/>
        </a:p>
      </dgm:t>
    </dgm:pt>
    <dgm:pt modelId="{F283602A-CADD-054D-BC4A-12B278147DE7}" type="parTrans" cxnId="{175E5441-D7D0-0243-94AF-A757AAED37E7}">
      <dgm:prSet/>
      <dgm:spPr/>
      <dgm:t>
        <a:bodyPr/>
        <a:lstStyle/>
        <a:p>
          <a:endParaRPr lang="en-US"/>
        </a:p>
      </dgm:t>
    </dgm:pt>
    <dgm:pt modelId="{F40B8147-29D7-304D-8888-B5AF205AB064}" type="sibTrans" cxnId="{175E5441-D7D0-0243-94AF-A757AAED37E7}">
      <dgm:prSet/>
      <dgm:spPr/>
      <dgm:t>
        <a:bodyPr/>
        <a:lstStyle/>
        <a:p>
          <a:endParaRPr lang="en-US"/>
        </a:p>
      </dgm:t>
    </dgm:pt>
    <dgm:pt modelId="{9DEE2F95-9CB7-824A-837F-E533FA45AFC2}">
      <dgm:prSet phldrT="[Text]"/>
      <dgm:spPr/>
      <dgm:t>
        <a:bodyPr/>
        <a:lstStyle/>
        <a:p>
          <a:r>
            <a:rPr lang="en-US" dirty="0" smtClean="0"/>
            <a:t>Strategic Mapping</a:t>
          </a:r>
          <a:endParaRPr lang="en-US" dirty="0"/>
        </a:p>
      </dgm:t>
    </dgm:pt>
    <dgm:pt modelId="{4F351086-A28A-8343-98BF-66284B69EF92}" type="parTrans" cxnId="{55E350A3-6456-8341-AC44-0AF70D666451}">
      <dgm:prSet/>
      <dgm:spPr/>
      <dgm:t>
        <a:bodyPr/>
        <a:lstStyle/>
        <a:p>
          <a:endParaRPr lang="en-US"/>
        </a:p>
      </dgm:t>
    </dgm:pt>
    <dgm:pt modelId="{5AACDFEB-43EC-C64C-AD78-01CC4C9E636F}" type="sibTrans" cxnId="{55E350A3-6456-8341-AC44-0AF70D666451}">
      <dgm:prSet/>
      <dgm:spPr/>
      <dgm:t>
        <a:bodyPr/>
        <a:lstStyle/>
        <a:p>
          <a:endParaRPr lang="en-US"/>
        </a:p>
      </dgm:t>
    </dgm:pt>
    <dgm:pt modelId="{C112267D-6473-1045-ADB1-F10FFAF6DEA4}">
      <dgm:prSet phldrT="[Text]"/>
      <dgm:spPr/>
      <dgm:t>
        <a:bodyPr/>
        <a:lstStyle/>
        <a:p>
          <a:r>
            <a:rPr lang="en-US" dirty="0" smtClean="0"/>
            <a:t>Hierarchical Sorting</a:t>
          </a:r>
          <a:endParaRPr lang="en-US" dirty="0"/>
        </a:p>
      </dgm:t>
    </dgm:pt>
    <dgm:pt modelId="{D7A8321D-3D32-9947-BEC8-AA11127C0C75}" type="parTrans" cxnId="{CAF006BC-EFB9-A048-A15C-B8AAAF80DB86}">
      <dgm:prSet/>
      <dgm:spPr/>
      <dgm:t>
        <a:bodyPr/>
        <a:lstStyle/>
        <a:p>
          <a:endParaRPr lang="en-US"/>
        </a:p>
      </dgm:t>
    </dgm:pt>
    <dgm:pt modelId="{78D6C797-621F-0C47-9D30-D0FB85D7AF54}" type="sibTrans" cxnId="{CAF006BC-EFB9-A048-A15C-B8AAAF80DB86}">
      <dgm:prSet/>
      <dgm:spPr/>
      <dgm:t>
        <a:bodyPr/>
        <a:lstStyle/>
        <a:p>
          <a:endParaRPr lang="en-US"/>
        </a:p>
      </dgm:t>
    </dgm:pt>
    <dgm:pt modelId="{D7122CC7-4D92-214B-828F-BA5756EE2384}">
      <dgm:prSet phldrT="[Text]"/>
      <dgm:spPr/>
      <dgm:t>
        <a:bodyPr/>
        <a:lstStyle/>
        <a:p>
          <a:r>
            <a:rPr lang="en-US" dirty="0" smtClean="0"/>
            <a:t>CSV files of Client Title Segments</a:t>
          </a:r>
          <a:endParaRPr lang="en-US" dirty="0"/>
        </a:p>
      </dgm:t>
    </dgm:pt>
    <dgm:pt modelId="{ACB54CF0-0FA4-204E-8EEE-1DCA40991947}" type="parTrans" cxnId="{3C3A2567-A2B4-174D-98C4-E72442B2E1D2}">
      <dgm:prSet/>
      <dgm:spPr/>
      <dgm:t>
        <a:bodyPr/>
        <a:lstStyle/>
        <a:p>
          <a:endParaRPr lang="en-US"/>
        </a:p>
      </dgm:t>
    </dgm:pt>
    <dgm:pt modelId="{E035F680-0009-1A47-88FE-B5B022209476}" type="sibTrans" cxnId="{3C3A2567-A2B4-174D-98C4-E72442B2E1D2}">
      <dgm:prSet/>
      <dgm:spPr/>
      <dgm:t>
        <a:bodyPr/>
        <a:lstStyle/>
        <a:p>
          <a:endParaRPr lang="en-US"/>
        </a:p>
      </dgm:t>
    </dgm:pt>
    <dgm:pt modelId="{3D614E73-71C2-2346-A9DE-27C62E51417F}" type="pres">
      <dgm:prSet presAssocID="{E804804E-336A-1A42-96EA-5D5104DE499E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71CEE4D8-EDA2-4E41-932E-4149D08EEE82}" type="pres">
      <dgm:prSet presAssocID="{E804804E-336A-1A42-96EA-5D5104DE499E}" presName="arrowNode" presStyleLbl="node1" presStyleIdx="0" presStyleCnt="1"/>
      <dgm:spPr/>
    </dgm:pt>
    <dgm:pt modelId="{39E1FD29-C729-5649-BF07-3435E99F7455}" type="pres">
      <dgm:prSet presAssocID="{8F6C7D8F-04E7-544F-BBC1-BB66E1A8256D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F5A1E-2AFC-DA44-AE46-58A2C49EA6AD}" type="pres">
      <dgm:prSet presAssocID="{422313D5-83AC-8B46-99D4-F974AB01DC66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EE833-4963-D242-989E-8F1E7BEE25C3}" type="pres">
      <dgm:prSet presAssocID="{F40B8147-29D7-304D-8888-B5AF205AB064}" presName="dotNode2" presStyleCnt="0"/>
      <dgm:spPr/>
    </dgm:pt>
    <dgm:pt modelId="{41E354ED-2B0B-E448-8467-FA126201CCF4}" type="pres">
      <dgm:prSet presAssocID="{F40B8147-29D7-304D-8888-B5AF205AB064}" presName="dotRepeatNode" presStyleLbl="fgShp" presStyleIdx="0" presStyleCnt="3"/>
      <dgm:spPr/>
      <dgm:t>
        <a:bodyPr/>
        <a:lstStyle/>
        <a:p>
          <a:endParaRPr lang="en-US"/>
        </a:p>
      </dgm:t>
    </dgm:pt>
    <dgm:pt modelId="{346E9AFD-3848-EE4E-864C-F9B1A557EA18}" type="pres">
      <dgm:prSet presAssocID="{9DEE2F95-9CB7-824A-837F-E533FA45AFC2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C9AB-FED5-8B47-B746-749139F0B147}" type="pres">
      <dgm:prSet presAssocID="{5AACDFEB-43EC-C64C-AD78-01CC4C9E636F}" presName="dotNode3" presStyleCnt="0"/>
      <dgm:spPr/>
    </dgm:pt>
    <dgm:pt modelId="{E0B2A52D-9D32-B640-9BAD-AAA8A6F08A3B}" type="pres">
      <dgm:prSet presAssocID="{5AACDFEB-43EC-C64C-AD78-01CC4C9E636F}" presName="dotRepeatNode" presStyleLbl="fgShp" presStyleIdx="1" presStyleCnt="3"/>
      <dgm:spPr/>
      <dgm:t>
        <a:bodyPr/>
        <a:lstStyle/>
        <a:p>
          <a:endParaRPr lang="en-US"/>
        </a:p>
      </dgm:t>
    </dgm:pt>
    <dgm:pt modelId="{98347099-6D56-5748-8A88-20FE9C293B63}" type="pres">
      <dgm:prSet presAssocID="{C112267D-6473-1045-ADB1-F10FFAF6DEA4}" presName="txNode4" presStyleLbl="revTx" presStyleIdx="3" presStyleCnt="5" custScaleX="163544" custLinFactNeighborX="26149" custLinFactNeighborY="-4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E6951-CF0E-0748-9C92-C6EC6A211BF1}" type="pres">
      <dgm:prSet presAssocID="{78D6C797-621F-0C47-9D30-D0FB85D7AF54}" presName="dotNode4" presStyleCnt="0"/>
      <dgm:spPr/>
    </dgm:pt>
    <dgm:pt modelId="{6AAEEFF7-7D54-2944-AF74-CB6BB7706D19}" type="pres">
      <dgm:prSet presAssocID="{78D6C797-621F-0C47-9D30-D0FB85D7AF54}" presName="dotRepeatNode" presStyleLbl="fgShp" presStyleIdx="2" presStyleCnt="3"/>
      <dgm:spPr/>
      <dgm:t>
        <a:bodyPr/>
        <a:lstStyle/>
        <a:p>
          <a:endParaRPr lang="en-US"/>
        </a:p>
      </dgm:t>
    </dgm:pt>
    <dgm:pt modelId="{49F3A4B2-7BFD-414D-89E4-29506FF66F26}" type="pres">
      <dgm:prSet presAssocID="{D7122CC7-4D92-214B-828F-BA5756EE2384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29046-EBDB-2D47-9979-8448324E655A}" type="presOf" srcId="{C112267D-6473-1045-ADB1-F10FFAF6DEA4}" destId="{98347099-6D56-5748-8A88-20FE9C293B63}" srcOrd="0" destOrd="0" presId="urn:microsoft.com/office/officeart/2009/3/layout/DescendingProcess"/>
    <dgm:cxn modelId="{20078AA1-09E9-4A4D-A543-02860B2B6550}" type="presOf" srcId="{422313D5-83AC-8B46-99D4-F974AB01DC66}" destId="{CAEF5A1E-2AFC-DA44-AE46-58A2C49EA6AD}" srcOrd="0" destOrd="0" presId="urn:microsoft.com/office/officeart/2009/3/layout/DescendingProcess"/>
    <dgm:cxn modelId="{175E5441-D7D0-0243-94AF-A757AAED37E7}" srcId="{E804804E-336A-1A42-96EA-5D5104DE499E}" destId="{422313D5-83AC-8B46-99D4-F974AB01DC66}" srcOrd="1" destOrd="0" parTransId="{F283602A-CADD-054D-BC4A-12B278147DE7}" sibTransId="{F40B8147-29D7-304D-8888-B5AF205AB064}"/>
    <dgm:cxn modelId="{A150D6C9-49E9-784E-BD8B-31BEF4166F84}" type="presOf" srcId="{D7122CC7-4D92-214B-828F-BA5756EE2384}" destId="{49F3A4B2-7BFD-414D-89E4-29506FF66F26}" srcOrd="0" destOrd="0" presId="urn:microsoft.com/office/officeart/2009/3/layout/DescendingProcess"/>
    <dgm:cxn modelId="{42E60793-F708-384E-A532-2DFB6A7095C9}" type="presOf" srcId="{F40B8147-29D7-304D-8888-B5AF205AB064}" destId="{41E354ED-2B0B-E448-8467-FA126201CCF4}" srcOrd="0" destOrd="0" presId="urn:microsoft.com/office/officeart/2009/3/layout/DescendingProcess"/>
    <dgm:cxn modelId="{55E350A3-6456-8341-AC44-0AF70D666451}" srcId="{E804804E-336A-1A42-96EA-5D5104DE499E}" destId="{9DEE2F95-9CB7-824A-837F-E533FA45AFC2}" srcOrd="2" destOrd="0" parTransId="{4F351086-A28A-8343-98BF-66284B69EF92}" sibTransId="{5AACDFEB-43EC-C64C-AD78-01CC4C9E636F}"/>
    <dgm:cxn modelId="{F64E1E3A-E57F-BB49-9958-3D19A2355659}" type="presOf" srcId="{78D6C797-621F-0C47-9D30-D0FB85D7AF54}" destId="{6AAEEFF7-7D54-2944-AF74-CB6BB7706D19}" srcOrd="0" destOrd="0" presId="urn:microsoft.com/office/officeart/2009/3/layout/DescendingProcess"/>
    <dgm:cxn modelId="{AB5DA612-1AC2-8E49-97CB-FBE145E86CE7}" type="presOf" srcId="{5AACDFEB-43EC-C64C-AD78-01CC4C9E636F}" destId="{E0B2A52D-9D32-B640-9BAD-AAA8A6F08A3B}" srcOrd="0" destOrd="0" presId="urn:microsoft.com/office/officeart/2009/3/layout/DescendingProcess"/>
    <dgm:cxn modelId="{C50967BA-9816-7841-BB39-10CE1853481A}" type="presOf" srcId="{E804804E-336A-1A42-96EA-5D5104DE499E}" destId="{3D614E73-71C2-2346-A9DE-27C62E51417F}" srcOrd="0" destOrd="0" presId="urn:microsoft.com/office/officeart/2009/3/layout/DescendingProcess"/>
    <dgm:cxn modelId="{99B82828-6A45-E749-BE8C-3CA2E880501D}" type="presOf" srcId="{8F6C7D8F-04E7-544F-BBC1-BB66E1A8256D}" destId="{39E1FD29-C729-5649-BF07-3435E99F7455}" srcOrd="0" destOrd="0" presId="urn:microsoft.com/office/officeart/2009/3/layout/DescendingProcess"/>
    <dgm:cxn modelId="{B6F48609-4EF4-314B-89C6-EE058E2438B5}" srcId="{E804804E-336A-1A42-96EA-5D5104DE499E}" destId="{8F6C7D8F-04E7-544F-BBC1-BB66E1A8256D}" srcOrd="0" destOrd="0" parTransId="{1AEA851D-7290-F54D-B3EF-14F1B95E3A91}" sibTransId="{E7121D04-C10D-8541-8179-0C57DA38D4D9}"/>
    <dgm:cxn modelId="{CAF006BC-EFB9-A048-A15C-B8AAAF80DB86}" srcId="{E804804E-336A-1A42-96EA-5D5104DE499E}" destId="{C112267D-6473-1045-ADB1-F10FFAF6DEA4}" srcOrd="3" destOrd="0" parTransId="{D7A8321D-3D32-9947-BEC8-AA11127C0C75}" sibTransId="{78D6C797-621F-0C47-9D30-D0FB85D7AF54}"/>
    <dgm:cxn modelId="{CDEC71BA-AF14-4145-ACB7-29CD60B58935}" type="presOf" srcId="{9DEE2F95-9CB7-824A-837F-E533FA45AFC2}" destId="{346E9AFD-3848-EE4E-864C-F9B1A557EA18}" srcOrd="0" destOrd="0" presId="urn:microsoft.com/office/officeart/2009/3/layout/DescendingProcess"/>
    <dgm:cxn modelId="{3C3A2567-A2B4-174D-98C4-E72442B2E1D2}" srcId="{E804804E-336A-1A42-96EA-5D5104DE499E}" destId="{D7122CC7-4D92-214B-828F-BA5756EE2384}" srcOrd="4" destOrd="0" parTransId="{ACB54CF0-0FA4-204E-8EEE-1DCA40991947}" sibTransId="{E035F680-0009-1A47-88FE-B5B022209476}"/>
    <dgm:cxn modelId="{7E9E1026-E1F6-9946-A10C-B884D3C296D7}" type="presParOf" srcId="{3D614E73-71C2-2346-A9DE-27C62E51417F}" destId="{71CEE4D8-EDA2-4E41-932E-4149D08EEE82}" srcOrd="0" destOrd="0" presId="urn:microsoft.com/office/officeart/2009/3/layout/DescendingProcess"/>
    <dgm:cxn modelId="{4C53A42D-CED4-0142-A147-0BADBC1A043E}" type="presParOf" srcId="{3D614E73-71C2-2346-A9DE-27C62E51417F}" destId="{39E1FD29-C729-5649-BF07-3435E99F7455}" srcOrd="1" destOrd="0" presId="urn:microsoft.com/office/officeart/2009/3/layout/DescendingProcess"/>
    <dgm:cxn modelId="{0856B7D8-0898-D841-9334-8A4C9DCCFCBE}" type="presParOf" srcId="{3D614E73-71C2-2346-A9DE-27C62E51417F}" destId="{CAEF5A1E-2AFC-DA44-AE46-58A2C49EA6AD}" srcOrd="2" destOrd="0" presId="urn:microsoft.com/office/officeart/2009/3/layout/DescendingProcess"/>
    <dgm:cxn modelId="{4EC0E7AC-D0B5-1C4E-A7E6-F35C5DE9DE0C}" type="presParOf" srcId="{3D614E73-71C2-2346-A9DE-27C62E51417F}" destId="{AE4EE833-4963-D242-989E-8F1E7BEE25C3}" srcOrd="3" destOrd="0" presId="urn:microsoft.com/office/officeart/2009/3/layout/DescendingProcess"/>
    <dgm:cxn modelId="{479003AC-B8A9-FA4D-A3DA-7849E324BB99}" type="presParOf" srcId="{AE4EE833-4963-D242-989E-8F1E7BEE25C3}" destId="{41E354ED-2B0B-E448-8467-FA126201CCF4}" srcOrd="0" destOrd="0" presId="urn:microsoft.com/office/officeart/2009/3/layout/DescendingProcess"/>
    <dgm:cxn modelId="{FDE040DF-0D52-584B-8EE3-D09ED2CAC978}" type="presParOf" srcId="{3D614E73-71C2-2346-A9DE-27C62E51417F}" destId="{346E9AFD-3848-EE4E-864C-F9B1A557EA18}" srcOrd="4" destOrd="0" presId="urn:microsoft.com/office/officeart/2009/3/layout/DescendingProcess"/>
    <dgm:cxn modelId="{0312AA38-F4C4-2943-A4F6-EFC3460B5D64}" type="presParOf" srcId="{3D614E73-71C2-2346-A9DE-27C62E51417F}" destId="{16D6C9AB-FED5-8B47-B746-749139F0B147}" srcOrd="5" destOrd="0" presId="urn:microsoft.com/office/officeart/2009/3/layout/DescendingProcess"/>
    <dgm:cxn modelId="{631BF44F-334D-F64C-807D-9780DCD143D1}" type="presParOf" srcId="{16D6C9AB-FED5-8B47-B746-749139F0B147}" destId="{E0B2A52D-9D32-B640-9BAD-AAA8A6F08A3B}" srcOrd="0" destOrd="0" presId="urn:microsoft.com/office/officeart/2009/3/layout/DescendingProcess"/>
    <dgm:cxn modelId="{FBF314CE-C09E-0542-8EB9-67DF7EC6B1A4}" type="presParOf" srcId="{3D614E73-71C2-2346-A9DE-27C62E51417F}" destId="{98347099-6D56-5748-8A88-20FE9C293B63}" srcOrd="6" destOrd="0" presId="urn:microsoft.com/office/officeart/2009/3/layout/DescendingProcess"/>
    <dgm:cxn modelId="{8AAAACC1-6425-2D42-976D-D5C6B4178838}" type="presParOf" srcId="{3D614E73-71C2-2346-A9DE-27C62E51417F}" destId="{BD0E6951-CF0E-0748-9C92-C6EC6A211BF1}" srcOrd="7" destOrd="0" presId="urn:microsoft.com/office/officeart/2009/3/layout/DescendingProcess"/>
    <dgm:cxn modelId="{1BC6306D-9A97-F647-9DDC-FC9F89F88D60}" type="presParOf" srcId="{BD0E6951-CF0E-0748-9C92-C6EC6A211BF1}" destId="{6AAEEFF7-7D54-2944-AF74-CB6BB7706D19}" srcOrd="0" destOrd="0" presId="urn:microsoft.com/office/officeart/2009/3/layout/DescendingProcess"/>
    <dgm:cxn modelId="{94C2B3AC-6552-BD47-8DBE-781F01986887}" type="presParOf" srcId="{3D614E73-71C2-2346-A9DE-27C62E51417F}" destId="{49F3A4B2-7BFD-414D-89E4-29506FF66F2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53B19-FB1B-A549-9832-BBC1FF7829E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FE22FA-82D0-CF41-8092-C13B6CD527C4}">
      <dgm:prSet phldrT="[Text]"/>
      <dgm:spPr/>
      <dgm:t>
        <a:bodyPr/>
        <a:lstStyle/>
        <a:p>
          <a:r>
            <a:rPr lang="en-US" dirty="0" smtClean="0"/>
            <a:t>FEATURES USED FOR MODELING</a:t>
          </a:r>
          <a:endParaRPr lang="en-US" dirty="0"/>
        </a:p>
      </dgm:t>
    </dgm:pt>
    <dgm:pt modelId="{C81423F2-14FC-3544-BA46-12FBED8EFD49}" type="parTrans" cxnId="{8FA1021B-FEE3-F04D-8A0B-A8300F12D5C1}">
      <dgm:prSet/>
      <dgm:spPr/>
      <dgm:t>
        <a:bodyPr/>
        <a:lstStyle/>
        <a:p>
          <a:endParaRPr lang="en-US"/>
        </a:p>
      </dgm:t>
    </dgm:pt>
    <dgm:pt modelId="{453FEEE1-069A-F840-9838-6AAE97005FFD}" type="sibTrans" cxnId="{8FA1021B-FEE3-F04D-8A0B-A8300F12D5C1}">
      <dgm:prSet/>
      <dgm:spPr/>
      <dgm:t>
        <a:bodyPr/>
        <a:lstStyle/>
        <a:p>
          <a:endParaRPr lang="en-US"/>
        </a:p>
      </dgm:t>
    </dgm:pt>
    <dgm:pt modelId="{E6BD42FB-87B6-A346-B916-6D3791BA82BC}">
      <dgm:prSet phldrT="[Text]" custT="1"/>
      <dgm:spPr/>
      <dgm:t>
        <a:bodyPr/>
        <a:lstStyle/>
        <a:p>
          <a:r>
            <a:rPr lang="en-US" sz="1600" dirty="0" err="1" smtClean="0"/>
            <a:t>rolling_labor_hours</a:t>
          </a:r>
          <a:endParaRPr lang="en-US" sz="1600" dirty="0"/>
        </a:p>
      </dgm:t>
    </dgm:pt>
    <dgm:pt modelId="{B1D02A70-A113-124A-B610-18BAB559998B}" type="parTrans" cxnId="{EF3BB676-5F7A-9544-A820-A57DBCA6BBEF}">
      <dgm:prSet/>
      <dgm:spPr/>
      <dgm:t>
        <a:bodyPr/>
        <a:lstStyle/>
        <a:p>
          <a:endParaRPr lang="en-US"/>
        </a:p>
      </dgm:t>
    </dgm:pt>
    <dgm:pt modelId="{FA623082-B317-D248-AB9D-BD4DA9B4D4B2}" type="sibTrans" cxnId="{EF3BB676-5F7A-9544-A820-A57DBCA6BBEF}">
      <dgm:prSet/>
      <dgm:spPr/>
      <dgm:t>
        <a:bodyPr/>
        <a:lstStyle/>
        <a:p>
          <a:endParaRPr lang="en-US"/>
        </a:p>
      </dgm:t>
    </dgm:pt>
    <dgm:pt modelId="{545CEB6D-1E3C-6A45-BD6D-68EC90C75E99}">
      <dgm:prSet phldrT="[Text]" custT="1"/>
      <dgm:spPr/>
      <dgm:t>
        <a:bodyPr/>
        <a:lstStyle/>
        <a:p>
          <a:r>
            <a:rPr lang="en-US" sz="1600" dirty="0" err="1" smtClean="0"/>
            <a:t>rolling_approx_bill</a:t>
          </a:r>
          <a:endParaRPr lang="en-US" sz="1600" dirty="0" smtClean="0"/>
        </a:p>
        <a:p>
          <a:r>
            <a:rPr lang="en-US" sz="1600" dirty="0" err="1" smtClean="0"/>
            <a:t>rolling_approx_pay</a:t>
          </a:r>
          <a:endParaRPr lang="en-US" sz="1600" dirty="0"/>
        </a:p>
      </dgm:t>
    </dgm:pt>
    <dgm:pt modelId="{9C617FF3-FE66-794C-BC4D-2AD44CE52FF3}" type="parTrans" cxnId="{B5EA795A-E926-BD4A-9D68-A60FD1D7B38B}">
      <dgm:prSet/>
      <dgm:spPr/>
      <dgm:t>
        <a:bodyPr/>
        <a:lstStyle/>
        <a:p>
          <a:endParaRPr lang="en-US"/>
        </a:p>
      </dgm:t>
    </dgm:pt>
    <dgm:pt modelId="{C76B757B-37E5-CE41-BEBE-1F4D54772D00}" type="sibTrans" cxnId="{B5EA795A-E926-BD4A-9D68-A60FD1D7B38B}">
      <dgm:prSet/>
      <dgm:spPr/>
      <dgm:t>
        <a:bodyPr/>
        <a:lstStyle/>
        <a:p>
          <a:endParaRPr lang="en-US"/>
        </a:p>
      </dgm:t>
    </dgm:pt>
    <dgm:pt modelId="{F291D077-7B10-954A-AC3D-52249A8D0AB6}">
      <dgm:prSet phldrT="[Text]" custT="1"/>
      <dgm:spPr/>
      <dgm:t>
        <a:bodyPr/>
        <a:lstStyle/>
        <a:p>
          <a:r>
            <a:rPr lang="en-US" sz="1600" dirty="0" err="1" smtClean="0"/>
            <a:t>Rolling_crowfiles_average</a:t>
          </a:r>
          <a:endParaRPr lang="en-US" sz="1600" dirty="0"/>
        </a:p>
      </dgm:t>
    </dgm:pt>
    <dgm:pt modelId="{E1ACE045-E6DB-104D-A2AF-56FC4EEB5B51}" type="parTrans" cxnId="{C7B8577D-508C-CC42-82BB-77FFCE6FFD2C}">
      <dgm:prSet/>
      <dgm:spPr/>
      <dgm:t>
        <a:bodyPr/>
        <a:lstStyle/>
        <a:p>
          <a:endParaRPr lang="en-US"/>
        </a:p>
      </dgm:t>
    </dgm:pt>
    <dgm:pt modelId="{B5F51FDB-923C-0A4A-BAC0-478EE1F8E6DA}" type="sibTrans" cxnId="{C7B8577D-508C-CC42-82BB-77FFCE6FFD2C}">
      <dgm:prSet/>
      <dgm:spPr/>
      <dgm:t>
        <a:bodyPr/>
        <a:lstStyle/>
        <a:p>
          <a:endParaRPr lang="en-US"/>
        </a:p>
      </dgm:t>
    </dgm:pt>
    <dgm:pt modelId="{0A7A5E40-07FA-2441-A91A-EDAA8DD086BE}">
      <dgm:prSet phldrT="[Text]" custT="1"/>
      <dgm:spPr/>
      <dgm:t>
        <a:bodyPr/>
        <a:lstStyle/>
        <a:p>
          <a:r>
            <a:rPr lang="en-US" sz="1600" dirty="0" err="1" smtClean="0"/>
            <a:t>Is_reconciled_needed_primary</a:t>
          </a:r>
          <a:endParaRPr lang="en-US" sz="1600" dirty="0" smtClean="0"/>
        </a:p>
        <a:p>
          <a:r>
            <a:rPr lang="en-US" sz="1600" dirty="0" smtClean="0"/>
            <a:t>Num_shifts</a:t>
          </a:r>
        </a:p>
      </dgm:t>
    </dgm:pt>
    <dgm:pt modelId="{C07515E7-EB43-CB40-AA1A-84592C2E864A}" type="parTrans" cxnId="{FC56008C-35DA-5044-AF35-81641A4460AA}">
      <dgm:prSet/>
      <dgm:spPr/>
      <dgm:t>
        <a:bodyPr/>
        <a:lstStyle/>
        <a:p>
          <a:endParaRPr lang="en-US"/>
        </a:p>
      </dgm:t>
    </dgm:pt>
    <dgm:pt modelId="{1992A5B6-4D68-D747-8DD4-F9A8454E61B7}" type="sibTrans" cxnId="{FC56008C-35DA-5044-AF35-81641A4460AA}">
      <dgm:prSet/>
      <dgm:spPr/>
      <dgm:t>
        <a:bodyPr/>
        <a:lstStyle/>
        <a:p>
          <a:endParaRPr lang="en-US"/>
        </a:p>
      </dgm:t>
    </dgm:pt>
    <dgm:pt modelId="{DCE39941-965B-3247-95F6-2EE06961C140}">
      <dgm:prSet phldrT="[Text]"/>
      <dgm:spPr/>
      <dgm:t>
        <a:bodyPr/>
        <a:lstStyle/>
        <a:p>
          <a:r>
            <a:rPr lang="en-US" dirty="0" err="1" smtClean="0"/>
            <a:t>Sum_allstared</a:t>
          </a:r>
          <a:endParaRPr lang="en-US" dirty="0" smtClean="0"/>
        </a:p>
        <a:p>
          <a:r>
            <a:rPr lang="en-US" dirty="0" err="1" smtClean="0"/>
            <a:t>Rolling_shift_adv_data</a:t>
          </a:r>
          <a:endParaRPr lang="en-US" dirty="0" smtClean="0"/>
        </a:p>
        <a:p>
          <a:r>
            <a:rPr lang="en-US" dirty="0" smtClean="0"/>
            <a:t>Last7_orders</a:t>
          </a:r>
        </a:p>
        <a:p>
          <a:r>
            <a:rPr lang="en-US" dirty="0" smtClean="0"/>
            <a:t>Last30_orders</a:t>
          </a:r>
        </a:p>
        <a:p>
          <a:r>
            <a:rPr lang="en-US" dirty="0" err="1" smtClean="0"/>
            <a:t>Rolling_company_succes</a:t>
          </a:r>
          <a:endParaRPr lang="en-US" dirty="0" smtClean="0"/>
        </a:p>
      </dgm:t>
    </dgm:pt>
    <dgm:pt modelId="{ABEA018A-E4C6-064F-8079-BE98900472CB}" type="parTrans" cxnId="{B288A9A0-C7EE-6545-941D-3DF28E8D347D}">
      <dgm:prSet/>
      <dgm:spPr/>
      <dgm:t>
        <a:bodyPr/>
        <a:lstStyle/>
        <a:p>
          <a:endParaRPr lang="en-US"/>
        </a:p>
      </dgm:t>
    </dgm:pt>
    <dgm:pt modelId="{CEEE13B6-6E63-0249-9008-409B106BD9D6}" type="sibTrans" cxnId="{B288A9A0-C7EE-6545-941D-3DF28E8D347D}">
      <dgm:prSet/>
      <dgm:spPr/>
      <dgm:t>
        <a:bodyPr/>
        <a:lstStyle/>
        <a:p>
          <a:endParaRPr lang="en-US"/>
        </a:p>
      </dgm:t>
    </dgm:pt>
    <dgm:pt modelId="{1093E644-3BF7-0E45-8EF4-C2BE26BF59DA}" type="pres">
      <dgm:prSet presAssocID="{EB253B19-FB1B-A549-9832-BBC1FF7829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4150DE-8C8F-EA4B-A350-25501A3F6C2D}" type="pres">
      <dgm:prSet presAssocID="{48FE22FA-82D0-CF41-8092-C13B6CD527C4}" presName="root1" presStyleCnt="0"/>
      <dgm:spPr/>
    </dgm:pt>
    <dgm:pt modelId="{A65E46D0-5EB4-A646-A73A-5831816BF50D}" type="pres">
      <dgm:prSet presAssocID="{48FE22FA-82D0-CF41-8092-C13B6CD527C4}" presName="LevelOneTextNode" presStyleLbl="node0" presStyleIdx="0" presStyleCnt="1" custScaleY="883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D5952-EE48-D349-B9F9-B934BC688754}" type="pres">
      <dgm:prSet presAssocID="{48FE22FA-82D0-CF41-8092-C13B6CD527C4}" presName="level2hierChild" presStyleCnt="0"/>
      <dgm:spPr/>
    </dgm:pt>
    <dgm:pt modelId="{08758EA7-6825-8B42-89E9-9495B014497D}" type="pres">
      <dgm:prSet presAssocID="{B1D02A70-A113-124A-B610-18BAB559998B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82274C8F-3544-FD45-A2B1-33B044C7709D}" type="pres">
      <dgm:prSet presAssocID="{B1D02A70-A113-124A-B610-18BAB559998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F325EF2E-B8CE-2C47-85F9-56D068750F59}" type="pres">
      <dgm:prSet presAssocID="{E6BD42FB-87B6-A346-B916-6D3791BA82BC}" presName="root2" presStyleCnt="0"/>
      <dgm:spPr/>
    </dgm:pt>
    <dgm:pt modelId="{84D1AC27-1176-4347-BE0E-367C103EDC45}" type="pres">
      <dgm:prSet presAssocID="{E6BD42FB-87B6-A346-B916-6D3791BA82BC}" presName="LevelTwoTextNode" presStyleLbl="node2" presStyleIdx="0" presStyleCnt="5" custScaleY="481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72F1B5-9F59-CB47-BA3A-5992FED248C5}" type="pres">
      <dgm:prSet presAssocID="{E6BD42FB-87B6-A346-B916-6D3791BA82BC}" presName="level3hierChild" presStyleCnt="0"/>
      <dgm:spPr/>
    </dgm:pt>
    <dgm:pt modelId="{9832BC03-1CF0-C94B-A535-3C4D6CC40195}" type="pres">
      <dgm:prSet presAssocID="{9C617FF3-FE66-794C-BC4D-2AD44CE52FF3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ED26B779-9489-D44F-9CB0-BAAE0C9307AD}" type="pres">
      <dgm:prSet presAssocID="{9C617FF3-FE66-794C-BC4D-2AD44CE52FF3}" presName="connTx" presStyleLbl="parChTrans1D2" presStyleIdx="1" presStyleCnt="5"/>
      <dgm:spPr/>
      <dgm:t>
        <a:bodyPr/>
        <a:lstStyle/>
        <a:p>
          <a:endParaRPr lang="en-US"/>
        </a:p>
      </dgm:t>
    </dgm:pt>
    <dgm:pt modelId="{A73D0B5B-07FB-7A44-83FB-A92EB6CBC951}" type="pres">
      <dgm:prSet presAssocID="{545CEB6D-1E3C-6A45-BD6D-68EC90C75E99}" presName="root2" presStyleCnt="0"/>
      <dgm:spPr/>
    </dgm:pt>
    <dgm:pt modelId="{93972371-95D8-3246-9400-A990B53B72A5}" type="pres">
      <dgm:prSet presAssocID="{545CEB6D-1E3C-6A45-BD6D-68EC90C75E99}" presName="LevelTwoTextNode" presStyleLbl="node2" presStyleIdx="1" presStyleCnt="5" custScaleY="535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5A9E16-889C-E047-A856-FAB86AE7452F}" type="pres">
      <dgm:prSet presAssocID="{545CEB6D-1E3C-6A45-BD6D-68EC90C75E99}" presName="level3hierChild" presStyleCnt="0"/>
      <dgm:spPr/>
    </dgm:pt>
    <dgm:pt modelId="{2327EE5D-00F7-2F47-A3DE-FDBFCCE4CB2F}" type="pres">
      <dgm:prSet presAssocID="{E1ACE045-E6DB-104D-A2AF-56FC4EEB5B51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717A6CC1-212B-3640-B862-A1BADBB37280}" type="pres">
      <dgm:prSet presAssocID="{E1ACE045-E6DB-104D-A2AF-56FC4EEB5B51}" presName="connTx" presStyleLbl="parChTrans1D2" presStyleIdx="2" presStyleCnt="5"/>
      <dgm:spPr/>
      <dgm:t>
        <a:bodyPr/>
        <a:lstStyle/>
        <a:p>
          <a:endParaRPr lang="en-US"/>
        </a:p>
      </dgm:t>
    </dgm:pt>
    <dgm:pt modelId="{4CD38812-115A-A84B-A931-9082C5A0A282}" type="pres">
      <dgm:prSet presAssocID="{F291D077-7B10-954A-AC3D-52249A8D0AB6}" presName="root2" presStyleCnt="0"/>
      <dgm:spPr/>
    </dgm:pt>
    <dgm:pt modelId="{F22DB227-4A57-8C44-A00A-807FE222026E}" type="pres">
      <dgm:prSet presAssocID="{F291D077-7B10-954A-AC3D-52249A8D0AB6}" presName="LevelTwoTextNode" presStyleLbl="node2" presStyleIdx="2" presStyleCnt="5" custScaleY="422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1E815-34B7-D64D-BAB8-77EFE9B47A4E}" type="pres">
      <dgm:prSet presAssocID="{F291D077-7B10-954A-AC3D-52249A8D0AB6}" presName="level3hierChild" presStyleCnt="0"/>
      <dgm:spPr/>
    </dgm:pt>
    <dgm:pt modelId="{D9FA4D5E-7EDB-EC44-B0D7-8DC0BF8A5220}" type="pres">
      <dgm:prSet presAssocID="{C07515E7-EB43-CB40-AA1A-84592C2E864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A1C77ACD-5B87-4A4F-9CFF-C89D3F0CCB42}" type="pres">
      <dgm:prSet presAssocID="{C07515E7-EB43-CB40-AA1A-84592C2E864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C92A3AE2-D916-A349-B7B9-6E015E6A75A2}" type="pres">
      <dgm:prSet presAssocID="{0A7A5E40-07FA-2441-A91A-EDAA8DD086BE}" presName="root2" presStyleCnt="0"/>
      <dgm:spPr/>
    </dgm:pt>
    <dgm:pt modelId="{DEBADAE1-0509-514D-AFB1-FE705782485F}" type="pres">
      <dgm:prSet presAssocID="{0A7A5E40-07FA-2441-A91A-EDAA8DD086BE}" presName="LevelTwoTextNode" presStyleLbl="node2" presStyleIdx="3" presStyleCnt="5" custScaleY="433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3B2D6C-6AFD-B747-AA0A-61EB067BC574}" type="pres">
      <dgm:prSet presAssocID="{0A7A5E40-07FA-2441-A91A-EDAA8DD086BE}" presName="level3hierChild" presStyleCnt="0"/>
      <dgm:spPr/>
    </dgm:pt>
    <dgm:pt modelId="{86D3B147-A040-9947-82DF-ECFD568FFA3B}" type="pres">
      <dgm:prSet presAssocID="{ABEA018A-E4C6-064F-8079-BE98900472CB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0038B351-6A83-B046-B953-86838EDAFE07}" type="pres">
      <dgm:prSet presAssocID="{ABEA018A-E4C6-064F-8079-BE98900472CB}" presName="connTx" presStyleLbl="parChTrans1D2" presStyleIdx="4" presStyleCnt="5"/>
      <dgm:spPr/>
      <dgm:t>
        <a:bodyPr/>
        <a:lstStyle/>
        <a:p>
          <a:endParaRPr lang="en-US"/>
        </a:p>
      </dgm:t>
    </dgm:pt>
    <dgm:pt modelId="{D294EAF3-3A6F-2E40-9C26-57C7F28A0046}" type="pres">
      <dgm:prSet presAssocID="{DCE39941-965B-3247-95F6-2EE06961C140}" presName="root2" presStyleCnt="0"/>
      <dgm:spPr/>
    </dgm:pt>
    <dgm:pt modelId="{9AEF91B2-D2F3-0349-87E9-1983B4FD51D9}" type="pres">
      <dgm:prSet presAssocID="{DCE39941-965B-3247-95F6-2EE06961C140}" presName="LevelTwoTextNode" presStyleLbl="node2" presStyleIdx="4" presStyleCnt="5" custScaleY="121266" custLinFactNeighborX="482" custLinFactNeighborY="-15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56783E-A386-0047-9C75-000592A7B98D}" type="pres">
      <dgm:prSet presAssocID="{DCE39941-965B-3247-95F6-2EE06961C140}" presName="level3hierChild" presStyleCnt="0"/>
      <dgm:spPr/>
    </dgm:pt>
  </dgm:ptLst>
  <dgm:cxnLst>
    <dgm:cxn modelId="{976A595D-379F-084B-92B8-CDC56C48319E}" type="presOf" srcId="{E1ACE045-E6DB-104D-A2AF-56FC4EEB5B51}" destId="{717A6CC1-212B-3640-B862-A1BADBB37280}" srcOrd="1" destOrd="0" presId="urn:microsoft.com/office/officeart/2008/layout/HorizontalMultiLevelHierarchy"/>
    <dgm:cxn modelId="{7D705CB2-1D38-1241-B394-5A6AA53BFE42}" type="presOf" srcId="{9C617FF3-FE66-794C-BC4D-2AD44CE52FF3}" destId="{ED26B779-9489-D44F-9CB0-BAAE0C9307AD}" srcOrd="1" destOrd="0" presId="urn:microsoft.com/office/officeart/2008/layout/HorizontalMultiLevelHierarchy"/>
    <dgm:cxn modelId="{AA0B4BAD-EFE8-884D-AE83-0C715B5A8C3C}" type="presOf" srcId="{48FE22FA-82D0-CF41-8092-C13B6CD527C4}" destId="{A65E46D0-5EB4-A646-A73A-5831816BF50D}" srcOrd="0" destOrd="0" presId="urn:microsoft.com/office/officeart/2008/layout/HorizontalMultiLevelHierarchy"/>
    <dgm:cxn modelId="{8FA1021B-FEE3-F04D-8A0B-A8300F12D5C1}" srcId="{EB253B19-FB1B-A549-9832-BBC1FF7829EC}" destId="{48FE22FA-82D0-CF41-8092-C13B6CD527C4}" srcOrd="0" destOrd="0" parTransId="{C81423F2-14FC-3544-BA46-12FBED8EFD49}" sibTransId="{453FEEE1-069A-F840-9838-6AAE97005FFD}"/>
    <dgm:cxn modelId="{0B1B7B2A-0379-144E-A595-6671E0682E82}" type="presOf" srcId="{545CEB6D-1E3C-6A45-BD6D-68EC90C75E99}" destId="{93972371-95D8-3246-9400-A990B53B72A5}" srcOrd="0" destOrd="0" presId="urn:microsoft.com/office/officeart/2008/layout/HorizontalMultiLevelHierarchy"/>
    <dgm:cxn modelId="{E521CF66-BB5B-B248-8525-886C80738D9D}" type="presOf" srcId="{ABEA018A-E4C6-064F-8079-BE98900472CB}" destId="{0038B351-6A83-B046-B953-86838EDAFE07}" srcOrd="1" destOrd="0" presId="urn:microsoft.com/office/officeart/2008/layout/HorizontalMultiLevelHierarchy"/>
    <dgm:cxn modelId="{AF3505D9-D685-764C-AD58-39496EA93601}" type="presOf" srcId="{C07515E7-EB43-CB40-AA1A-84592C2E864A}" destId="{A1C77ACD-5B87-4A4F-9CFF-C89D3F0CCB42}" srcOrd="1" destOrd="0" presId="urn:microsoft.com/office/officeart/2008/layout/HorizontalMultiLevelHierarchy"/>
    <dgm:cxn modelId="{B5EA795A-E926-BD4A-9D68-A60FD1D7B38B}" srcId="{48FE22FA-82D0-CF41-8092-C13B6CD527C4}" destId="{545CEB6D-1E3C-6A45-BD6D-68EC90C75E99}" srcOrd="1" destOrd="0" parTransId="{9C617FF3-FE66-794C-BC4D-2AD44CE52FF3}" sibTransId="{C76B757B-37E5-CE41-BEBE-1F4D54772D00}"/>
    <dgm:cxn modelId="{04E4EC29-66C5-8B48-A49C-BB7CC11E159F}" type="presOf" srcId="{B1D02A70-A113-124A-B610-18BAB559998B}" destId="{82274C8F-3544-FD45-A2B1-33B044C7709D}" srcOrd="1" destOrd="0" presId="urn:microsoft.com/office/officeart/2008/layout/HorizontalMultiLevelHierarchy"/>
    <dgm:cxn modelId="{067C73BB-49F3-9F47-8BE4-5DBB8E0EFCE7}" type="presOf" srcId="{9C617FF3-FE66-794C-BC4D-2AD44CE52FF3}" destId="{9832BC03-1CF0-C94B-A535-3C4D6CC40195}" srcOrd="0" destOrd="0" presId="urn:microsoft.com/office/officeart/2008/layout/HorizontalMultiLevelHierarchy"/>
    <dgm:cxn modelId="{3D2369FB-BE52-4D49-AC89-2AB34AF87A07}" type="presOf" srcId="{DCE39941-965B-3247-95F6-2EE06961C140}" destId="{9AEF91B2-D2F3-0349-87E9-1983B4FD51D9}" srcOrd="0" destOrd="0" presId="urn:microsoft.com/office/officeart/2008/layout/HorizontalMultiLevelHierarchy"/>
    <dgm:cxn modelId="{FC56008C-35DA-5044-AF35-81641A4460AA}" srcId="{48FE22FA-82D0-CF41-8092-C13B6CD527C4}" destId="{0A7A5E40-07FA-2441-A91A-EDAA8DD086BE}" srcOrd="3" destOrd="0" parTransId="{C07515E7-EB43-CB40-AA1A-84592C2E864A}" sibTransId="{1992A5B6-4D68-D747-8DD4-F9A8454E61B7}"/>
    <dgm:cxn modelId="{561523E0-4B52-164B-9F8D-595E107C46BA}" type="presOf" srcId="{ABEA018A-E4C6-064F-8079-BE98900472CB}" destId="{86D3B147-A040-9947-82DF-ECFD568FFA3B}" srcOrd="0" destOrd="0" presId="urn:microsoft.com/office/officeart/2008/layout/HorizontalMultiLevelHierarchy"/>
    <dgm:cxn modelId="{40A5BC64-23B3-324A-8F2F-95CF0F3FE7FA}" type="presOf" srcId="{E1ACE045-E6DB-104D-A2AF-56FC4EEB5B51}" destId="{2327EE5D-00F7-2F47-A3DE-FDBFCCE4CB2F}" srcOrd="0" destOrd="0" presId="urn:microsoft.com/office/officeart/2008/layout/HorizontalMultiLevelHierarchy"/>
    <dgm:cxn modelId="{E5B22E4C-2F17-3345-9FF7-9688D1CE1772}" type="presOf" srcId="{F291D077-7B10-954A-AC3D-52249A8D0AB6}" destId="{F22DB227-4A57-8C44-A00A-807FE222026E}" srcOrd="0" destOrd="0" presId="urn:microsoft.com/office/officeart/2008/layout/HorizontalMultiLevelHierarchy"/>
    <dgm:cxn modelId="{1357A712-3CA4-C145-8746-8C9865F5D1F8}" type="presOf" srcId="{0A7A5E40-07FA-2441-A91A-EDAA8DD086BE}" destId="{DEBADAE1-0509-514D-AFB1-FE705782485F}" srcOrd="0" destOrd="0" presId="urn:microsoft.com/office/officeart/2008/layout/HorizontalMultiLevelHierarchy"/>
    <dgm:cxn modelId="{FD836747-C32D-DB4D-8F2B-6B9E45B2EC63}" type="presOf" srcId="{E6BD42FB-87B6-A346-B916-6D3791BA82BC}" destId="{84D1AC27-1176-4347-BE0E-367C103EDC45}" srcOrd="0" destOrd="0" presId="urn:microsoft.com/office/officeart/2008/layout/HorizontalMultiLevelHierarchy"/>
    <dgm:cxn modelId="{EF3BB676-5F7A-9544-A820-A57DBCA6BBEF}" srcId="{48FE22FA-82D0-CF41-8092-C13B6CD527C4}" destId="{E6BD42FB-87B6-A346-B916-6D3791BA82BC}" srcOrd="0" destOrd="0" parTransId="{B1D02A70-A113-124A-B610-18BAB559998B}" sibTransId="{FA623082-B317-D248-AB9D-BD4DA9B4D4B2}"/>
    <dgm:cxn modelId="{B288A9A0-C7EE-6545-941D-3DF28E8D347D}" srcId="{48FE22FA-82D0-CF41-8092-C13B6CD527C4}" destId="{DCE39941-965B-3247-95F6-2EE06961C140}" srcOrd="4" destOrd="0" parTransId="{ABEA018A-E4C6-064F-8079-BE98900472CB}" sibTransId="{CEEE13B6-6E63-0249-9008-409B106BD9D6}"/>
    <dgm:cxn modelId="{C7B8577D-508C-CC42-82BB-77FFCE6FFD2C}" srcId="{48FE22FA-82D0-CF41-8092-C13B6CD527C4}" destId="{F291D077-7B10-954A-AC3D-52249A8D0AB6}" srcOrd="2" destOrd="0" parTransId="{E1ACE045-E6DB-104D-A2AF-56FC4EEB5B51}" sibTransId="{B5F51FDB-923C-0A4A-BAC0-478EE1F8E6DA}"/>
    <dgm:cxn modelId="{65CD3E95-9C88-2348-83C8-A91A00783C87}" type="presOf" srcId="{C07515E7-EB43-CB40-AA1A-84592C2E864A}" destId="{D9FA4D5E-7EDB-EC44-B0D7-8DC0BF8A5220}" srcOrd="0" destOrd="0" presId="urn:microsoft.com/office/officeart/2008/layout/HorizontalMultiLevelHierarchy"/>
    <dgm:cxn modelId="{537249D8-D67A-BD4A-890C-30907BC40CDE}" type="presOf" srcId="{B1D02A70-A113-124A-B610-18BAB559998B}" destId="{08758EA7-6825-8B42-89E9-9495B014497D}" srcOrd="0" destOrd="0" presId="urn:microsoft.com/office/officeart/2008/layout/HorizontalMultiLevelHierarchy"/>
    <dgm:cxn modelId="{DE04E3D2-F582-B440-AE4D-3C1DFFCA2F90}" type="presOf" srcId="{EB253B19-FB1B-A549-9832-BBC1FF7829EC}" destId="{1093E644-3BF7-0E45-8EF4-C2BE26BF59DA}" srcOrd="0" destOrd="0" presId="urn:microsoft.com/office/officeart/2008/layout/HorizontalMultiLevelHierarchy"/>
    <dgm:cxn modelId="{3D607A9E-C3E0-584D-8E14-190B723F52C0}" type="presParOf" srcId="{1093E644-3BF7-0E45-8EF4-C2BE26BF59DA}" destId="{CA4150DE-8C8F-EA4B-A350-25501A3F6C2D}" srcOrd="0" destOrd="0" presId="urn:microsoft.com/office/officeart/2008/layout/HorizontalMultiLevelHierarchy"/>
    <dgm:cxn modelId="{1620FEAA-DA3E-D543-8D1B-06C466201626}" type="presParOf" srcId="{CA4150DE-8C8F-EA4B-A350-25501A3F6C2D}" destId="{A65E46D0-5EB4-A646-A73A-5831816BF50D}" srcOrd="0" destOrd="0" presId="urn:microsoft.com/office/officeart/2008/layout/HorizontalMultiLevelHierarchy"/>
    <dgm:cxn modelId="{E09B9C57-DBA6-1F44-98BF-35DD222BCAEA}" type="presParOf" srcId="{CA4150DE-8C8F-EA4B-A350-25501A3F6C2D}" destId="{F18D5952-EE48-D349-B9F9-B934BC688754}" srcOrd="1" destOrd="0" presId="urn:microsoft.com/office/officeart/2008/layout/HorizontalMultiLevelHierarchy"/>
    <dgm:cxn modelId="{E8D5ADFE-AF70-3E47-84D9-E7425099F954}" type="presParOf" srcId="{F18D5952-EE48-D349-B9F9-B934BC688754}" destId="{08758EA7-6825-8B42-89E9-9495B014497D}" srcOrd="0" destOrd="0" presId="urn:microsoft.com/office/officeart/2008/layout/HorizontalMultiLevelHierarchy"/>
    <dgm:cxn modelId="{E7DDDB27-E104-0747-9F00-959F11BCDDF4}" type="presParOf" srcId="{08758EA7-6825-8B42-89E9-9495B014497D}" destId="{82274C8F-3544-FD45-A2B1-33B044C7709D}" srcOrd="0" destOrd="0" presId="urn:microsoft.com/office/officeart/2008/layout/HorizontalMultiLevelHierarchy"/>
    <dgm:cxn modelId="{402CCC81-57C5-A24E-B202-231C7E6B42BB}" type="presParOf" srcId="{F18D5952-EE48-D349-B9F9-B934BC688754}" destId="{F325EF2E-B8CE-2C47-85F9-56D068750F59}" srcOrd="1" destOrd="0" presId="urn:microsoft.com/office/officeart/2008/layout/HorizontalMultiLevelHierarchy"/>
    <dgm:cxn modelId="{E8E5C398-79BD-F84E-AFFF-3937818E4597}" type="presParOf" srcId="{F325EF2E-B8CE-2C47-85F9-56D068750F59}" destId="{84D1AC27-1176-4347-BE0E-367C103EDC45}" srcOrd="0" destOrd="0" presId="urn:microsoft.com/office/officeart/2008/layout/HorizontalMultiLevelHierarchy"/>
    <dgm:cxn modelId="{4CEE31A4-FE10-1A48-8523-DF251DE99DE3}" type="presParOf" srcId="{F325EF2E-B8CE-2C47-85F9-56D068750F59}" destId="{A372F1B5-9F59-CB47-BA3A-5992FED248C5}" srcOrd="1" destOrd="0" presId="urn:microsoft.com/office/officeart/2008/layout/HorizontalMultiLevelHierarchy"/>
    <dgm:cxn modelId="{AC719038-AB8E-0F45-9038-7284D3A06E30}" type="presParOf" srcId="{F18D5952-EE48-D349-B9F9-B934BC688754}" destId="{9832BC03-1CF0-C94B-A535-3C4D6CC40195}" srcOrd="2" destOrd="0" presId="urn:microsoft.com/office/officeart/2008/layout/HorizontalMultiLevelHierarchy"/>
    <dgm:cxn modelId="{6A9DF3C8-76DB-2940-8C78-E2D990FA320E}" type="presParOf" srcId="{9832BC03-1CF0-C94B-A535-3C4D6CC40195}" destId="{ED26B779-9489-D44F-9CB0-BAAE0C9307AD}" srcOrd="0" destOrd="0" presId="urn:microsoft.com/office/officeart/2008/layout/HorizontalMultiLevelHierarchy"/>
    <dgm:cxn modelId="{47693733-A343-AD4D-9622-2FDEA346A801}" type="presParOf" srcId="{F18D5952-EE48-D349-B9F9-B934BC688754}" destId="{A73D0B5B-07FB-7A44-83FB-A92EB6CBC951}" srcOrd="3" destOrd="0" presId="urn:microsoft.com/office/officeart/2008/layout/HorizontalMultiLevelHierarchy"/>
    <dgm:cxn modelId="{D7EBCCC6-37FE-1443-9D97-9984C520ADEA}" type="presParOf" srcId="{A73D0B5B-07FB-7A44-83FB-A92EB6CBC951}" destId="{93972371-95D8-3246-9400-A990B53B72A5}" srcOrd="0" destOrd="0" presId="urn:microsoft.com/office/officeart/2008/layout/HorizontalMultiLevelHierarchy"/>
    <dgm:cxn modelId="{99AFE31F-54BF-4D48-BAE5-B3283D698570}" type="presParOf" srcId="{A73D0B5B-07FB-7A44-83FB-A92EB6CBC951}" destId="{FD5A9E16-889C-E047-A856-FAB86AE7452F}" srcOrd="1" destOrd="0" presId="urn:microsoft.com/office/officeart/2008/layout/HorizontalMultiLevelHierarchy"/>
    <dgm:cxn modelId="{E4C2C1D4-5357-C340-B347-709F09426371}" type="presParOf" srcId="{F18D5952-EE48-D349-B9F9-B934BC688754}" destId="{2327EE5D-00F7-2F47-A3DE-FDBFCCE4CB2F}" srcOrd="4" destOrd="0" presId="urn:microsoft.com/office/officeart/2008/layout/HorizontalMultiLevelHierarchy"/>
    <dgm:cxn modelId="{E7A1E125-5274-FD4B-837C-301B95608032}" type="presParOf" srcId="{2327EE5D-00F7-2F47-A3DE-FDBFCCE4CB2F}" destId="{717A6CC1-212B-3640-B862-A1BADBB37280}" srcOrd="0" destOrd="0" presId="urn:microsoft.com/office/officeart/2008/layout/HorizontalMultiLevelHierarchy"/>
    <dgm:cxn modelId="{3A2150D4-E60C-764B-9E87-7F0E3C7DAC01}" type="presParOf" srcId="{F18D5952-EE48-D349-B9F9-B934BC688754}" destId="{4CD38812-115A-A84B-A931-9082C5A0A282}" srcOrd="5" destOrd="0" presId="urn:microsoft.com/office/officeart/2008/layout/HorizontalMultiLevelHierarchy"/>
    <dgm:cxn modelId="{25FB98EB-399E-F14B-B862-95AC0C91EE8A}" type="presParOf" srcId="{4CD38812-115A-A84B-A931-9082C5A0A282}" destId="{F22DB227-4A57-8C44-A00A-807FE222026E}" srcOrd="0" destOrd="0" presId="urn:microsoft.com/office/officeart/2008/layout/HorizontalMultiLevelHierarchy"/>
    <dgm:cxn modelId="{BEDB739F-56AA-ED42-A11B-C867B74BC7D2}" type="presParOf" srcId="{4CD38812-115A-A84B-A931-9082C5A0A282}" destId="{DA01E815-34B7-D64D-BAB8-77EFE9B47A4E}" srcOrd="1" destOrd="0" presId="urn:microsoft.com/office/officeart/2008/layout/HorizontalMultiLevelHierarchy"/>
    <dgm:cxn modelId="{FBFA0B41-8CF2-F444-965E-B638CD386B11}" type="presParOf" srcId="{F18D5952-EE48-D349-B9F9-B934BC688754}" destId="{D9FA4D5E-7EDB-EC44-B0D7-8DC0BF8A5220}" srcOrd="6" destOrd="0" presId="urn:microsoft.com/office/officeart/2008/layout/HorizontalMultiLevelHierarchy"/>
    <dgm:cxn modelId="{996152EA-BF50-B546-B515-DBDB2E50EC1E}" type="presParOf" srcId="{D9FA4D5E-7EDB-EC44-B0D7-8DC0BF8A5220}" destId="{A1C77ACD-5B87-4A4F-9CFF-C89D3F0CCB42}" srcOrd="0" destOrd="0" presId="urn:microsoft.com/office/officeart/2008/layout/HorizontalMultiLevelHierarchy"/>
    <dgm:cxn modelId="{84EC3BE0-7F95-4043-BBED-7C0718AD3588}" type="presParOf" srcId="{F18D5952-EE48-D349-B9F9-B934BC688754}" destId="{C92A3AE2-D916-A349-B7B9-6E015E6A75A2}" srcOrd="7" destOrd="0" presId="urn:microsoft.com/office/officeart/2008/layout/HorizontalMultiLevelHierarchy"/>
    <dgm:cxn modelId="{CC0B69EE-A9AA-B64C-8A6A-322B0251B7E1}" type="presParOf" srcId="{C92A3AE2-D916-A349-B7B9-6E015E6A75A2}" destId="{DEBADAE1-0509-514D-AFB1-FE705782485F}" srcOrd="0" destOrd="0" presId="urn:microsoft.com/office/officeart/2008/layout/HorizontalMultiLevelHierarchy"/>
    <dgm:cxn modelId="{1343426A-6770-B34E-B651-334CA05E1ADA}" type="presParOf" srcId="{C92A3AE2-D916-A349-B7B9-6E015E6A75A2}" destId="{683B2D6C-6AFD-B747-AA0A-61EB067BC574}" srcOrd="1" destOrd="0" presId="urn:microsoft.com/office/officeart/2008/layout/HorizontalMultiLevelHierarchy"/>
    <dgm:cxn modelId="{306614E8-F90C-3744-8846-470DC93706D0}" type="presParOf" srcId="{F18D5952-EE48-D349-B9F9-B934BC688754}" destId="{86D3B147-A040-9947-82DF-ECFD568FFA3B}" srcOrd="8" destOrd="0" presId="urn:microsoft.com/office/officeart/2008/layout/HorizontalMultiLevelHierarchy"/>
    <dgm:cxn modelId="{BF9C01BE-2BA1-7049-947E-8CC6CD7CC05C}" type="presParOf" srcId="{86D3B147-A040-9947-82DF-ECFD568FFA3B}" destId="{0038B351-6A83-B046-B953-86838EDAFE07}" srcOrd="0" destOrd="0" presId="urn:microsoft.com/office/officeart/2008/layout/HorizontalMultiLevelHierarchy"/>
    <dgm:cxn modelId="{E4DF8CEA-AA4D-CA49-8BD2-9A8E77D994DA}" type="presParOf" srcId="{F18D5952-EE48-D349-B9F9-B934BC688754}" destId="{D294EAF3-3A6F-2E40-9C26-57C7F28A0046}" srcOrd="9" destOrd="0" presId="urn:microsoft.com/office/officeart/2008/layout/HorizontalMultiLevelHierarchy"/>
    <dgm:cxn modelId="{7BF0CB6E-1D7E-F645-8F0E-43BA794AB131}" type="presParOf" srcId="{D294EAF3-3A6F-2E40-9C26-57C7F28A0046}" destId="{9AEF91B2-D2F3-0349-87E9-1983B4FD51D9}" srcOrd="0" destOrd="0" presId="urn:microsoft.com/office/officeart/2008/layout/HorizontalMultiLevelHierarchy"/>
    <dgm:cxn modelId="{F21F6629-7F5A-924D-9F19-7CB006C724AB}" type="presParOf" srcId="{D294EAF3-3A6F-2E40-9C26-57C7F28A0046}" destId="{9D56783E-A386-0047-9C75-000592A7B98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4B8158-F97C-9144-8D30-E14D857666BC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A8048-6EDD-1D48-B8ED-F96E2964F8DB}">
      <dgm:prSet phldrT="[Text]" custT="1"/>
      <dgm:spPr/>
      <dgm:t>
        <a:bodyPr/>
        <a:lstStyle/>
        <a:p>
          <a:r>
            <a:rPr lang="en-US" sz="1600" dirty="0" smtClean="0"/>
            <a:t>Naïve Bayes</a:t>
          </a:r>
          <a:endParaRPr lang="en-US" sz="1600" dirty="0"/>
        </a:p>
      </dgm:t>
    </dgm:pt>
    <dgm:pt modelId="{95671ECF-D7F3-FA49-9F53-C201B3B02F1C}" type="parTrans" cxnId="{AD7BD882-C635-374E-B039-1CD52948604E}">
      <dgm:prSet/>
      <dgm:spPr/>
      <dgm:t>
        <a:bodyPr/>
        <a:lstStyle/>
        <a:p>
          <a:endParaRPr lang="en-US"/>
        </a:p>
      </dgm:t>
    </dgm:pt>
    <dgm:pt modelId="{AAA42A00-5A7A-D642-A49F-7B752D4EF77B}" type="sibTrans" cxnId="{AD7BD882-C635-374E-B039-1CD52948604E}">
      <dgm:prSet/>
      <dgm:spPr/>
      <dgm:t>
        <a:bodyPr/>
        <a:lstStyle/>
        <a:p>
          <a:endParaRPr lang="en-US"/>
        </a:p>
      </dgm:t>
    </dgm:pt>
    <dgm:pt modelId="{572FB2FB-2D40-524C-B6AC-C10BB20BC4AC}">
      <dgm:prSet phldrT="[Text]" custT="1"/>
      <dgm:spPr/>
      <dgm:t>
        <a:bodyPr/>
        <a:lstStyle/>
        <a:p>
          <a:r>
            <a:rPr lang="en-US" sz="1600" dirty="0" smtClean="0"/>
            <a:t>Logistic Regression</a:t>
          </a:r>
          <a:endParaRPr lang="en-US" sz="1600" dirty="0"/>
        </a:p>
      </dgm:t>
    </dgm:pt>
    <dgm:pt modelId="{8CE902C8-650C-4041-9371-D6C6A8A7BD2D}" type="parTrans" cxnId="{C5CB50C2-E8A0-0D41-B1CF-DE260DF122EA}">
      <dgm:prSet/>
      <dgm:spPr/>
      <dgm:t>
        <a:bodyPr/>
        <a:lstStyle/>
        <a:p>
          <a:endParaRPr lang="en-US"/>
        </a:p>
      </dgm:t>
    </dgm:pt>
    <dgm:pt modelId="{15F001F4-DFC5-8247-93C8-88976DB4EA32}" type="sibTrans" cxnId="{C5CB50C2-E8A0-0D41-B1CF-DE260DF122EA}">
      <dgm:prSet/>
      <dgm:spPr/>
      <dgm:t>
        <a:bodyPr/>
        <a:lstStyle/>
        <a:p>
          <a:endParaRPr lang="en-US"/>
        </a:p>
      </dgm:t>
    </dgm:pt>
    <dgm:pt modelId="{DF5BC9FB-DDAF-6547-8064-626BE71A1FE5}">
      <dgm:prSet phldrT="[Text]" custT="1"/>
      <dgm:spPr/>
      <dgm:t>
        <a:bodyPr/>
        <a:lstStyle/>
        <a:p>
          <a:r>
            <a:rPr lang="en-US" sz="1600" dirty="0" smtClean="0"/>
            <a:t>Decision Trees</a:t>
          </a:r>
          <a:endParaRPr lang="en-US" sz="1600" dirty="0"/>
        </a:p>
      </dgm:t>
    </dgm:pt>
    <dgm:pt modelId="{BA202142-262F-284F-A262-A6D775762F6A}" type="parTrans" cxnId="{EDCE98CE-1EB8-5C48-A5FD-8E364741DC49}">
      <dgm:prSet/>
      <dgm:spPr/>
      <dgm:t>
        <a:bodyPr/>
        <a:lstStyle/>
        <a:p>
          <a:endParaRPr lang="en-US"/>
        </a:p>
      </dgm:t>
    </dgm:pt>
    <dgm:pt modelId="{5EF27BF8-507B-2F42-989F-DB57E0916F39}" type="sibTrans" cxnId="{EDCE98CE-1EB8-5C48-A5FD-8E364741DC49}">
      <dgm:prSet/>
      <dgm:spPr/>
      <dgm:t>
        <a:bodyPr/>
        <a:lstStyle/>
        <a:p>
          <a:endParaRPr lang="en-US"/>
        </a:p>
      </dgm:t>
    </dgm:pt>
    <dgm:pt modelId="{ED46F754-7244-DB4C-8390-5A52EF5EE6A6}">
      <dgm:prSet phldrT="[Text]" custT="1"/>
      <dgm:spPr/>
      <dgm:t>
        <a:bodyPr/>
        <a:lstStyle/>
        <a:p>
          <a:r>
            <a:rPr lang="en-US" sz="1600" dirty="0" smtClean="0"/>
            <a:t>Extra Trees Classifier</a:t>
          </a:r>
          <a:endParaRPr lang="en-US" sz="1600" dirty="0"/>
        </a:p>
      </dgm:t>
    </dgm:pt>
    <dgm:pt modelId="{1FCD25F7-0948-6B4E-A95B-B6AD812F6A79}" type="parTrans" cxnId="{6613B656-84E0-0C4E-B620-812F04F5172A}">
      <dgm:prSet/>
      <dgm:spPr/>
      <dgm:t>
        <a:bodyPr/>
        <a:lstStyle/>
        <a:p>
          <a:endParaRPr lang="en-US"/>
        </a:p>
      </dgm:t>
    </dgm:pt>
    <dgm:pt modelId="{A89897A7-49DA-A246-AA8E-C86059BF1B5A}" type="sibTrans" cxnId="{6613B656-84E0-0C4E-B620-812F04F5172A}">
      <dgm:prSet/>
      <dgm:spPr/>
      <dgm:t>
        <a:bodyPr/>
        <a:lstStyle/>
        <a:p>
          <a:endParaRPr lang="en-US"/>
        </a:p>
      </dgm:t>
    </dgm:pt>
    <dgm:pt modelId="{91BAA185-6596-E743-97DE-619432A82318}">
      <dgm:prSet phldrT="[Text]" custT="1"/>
      <dgm:spPr/>
      <dgm:t>
        <a:bodyPr/>
        <a:lstStyle/>
        <a:p>
          <a:r>
            <a:rPr lang="en-US" sz="1600" dirty="0" smtClean="0"/>
            <a:t>Gradient Boosted</a:t>
          </a:r>
          <a:endParaRPr lang="en-US" sz="1600" dirty="0"/>
        </a:p>
      </dgm:t>
    </dgm:pt>
    <dgm:pt modelId="{7A7E6EE0-460A-4B44-9FF5-35DB2E05666B}" type="parTrans" cxnId="{E8AF8E83-DEEF-E54D-9FFF-BF597B61C1D4}">
      <dgm:prSet/>
      <dgm:spPr/>
      <dgm:t>
        <a:bodyPr/>
        <a:lstStyle/>
        <a:p>
          <a:endParaRPr lang="en-US"/>
        </a:p>
      </dgm:t>
    </dgm:pt>
    <dgm:pt modelId="{16779DE2-453F-1545-9141-DA64A6C7080E}" type="sibTrans" cxnId="{E8AF8E83-DEEF-E54D-9FFF-BF597B61C1D4}">
      <dgm:prSet/>
      <dgm:spPr/>
      <dgm:t>
        <a:bodyPr/>
        <a:lstStyle/>
        <a:p>
          <a:endParaRPr lang="en-US"/>
        </a:p>
      </dgm:t>
    </dgm:pt>
    <dgm:pt modelId="{811E2DD8-86FE-EB47-823D-96934774A54A}" type="pres">
      <dgm:prSet presAssocID="{DC4B8158-F97C-9144-8D30-E14D857666B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881869-8C80-B34F-9577-1DFF43DE4E87}" type="pres">
      <dgm:prSet presAssocID="{DC4B8158-F97C-9144-8D30-E14D857666BC}" presName="cycle" presStyleCnt="0"/>
      <dgm:spPr/>
    </dgm:pt>
    <dgm:pt modelId="{C76A7151-E807-9244-B609-6585A81D1EF3}" type="pres">
      <dgm:prSet presAssocID="{DC4B8158-F97C-9144-8D30-E14D857666BC}" presName="centerShape" presStyleCnt="0"/>
      <dgm:spPr/>
    </dgm:pt>
    <dgm:pt modelId="{995A2CBE-5A65-064F-872A-F2700B0A7DDF}" type="pres">
      <dgm:prSet presAssocID="{DC4B8158-F97C-9144-8D30-E14D857666BC}" presName="connSite" presStyleLbl="node1" presStyleIdx="0" presStyleCnt="6"/>
      <dgm:spPr/>
    </dgm:pt>
    <dgm:pt modelId="{44F1B0D7-7BD0-0742-AEE8-64C351B3815D}" type="pres">
      <dgm:prSet presAssocID="{DC4B8158-F97C-9144-8D30-E14D857666BC}" presName="visible" presStyleLbl="node1" presStyleIdx="0" presStyleCnt="6" custScaleX="185647" custScaleY="179939" custLinFactNeighborX="-1463" custLinFactNeighborY="-731"/>
      <dgm:spPr/>
    </dgm:pt>
    <dgm:pt modelId="{8F6311A6-9DF5-1F46-ABD7-81300A15C7A8}" type="pres">
      <dgm:prSet presAssocID="{95671ECF-D7F3-FA49-9F53-C201B3B02F1C}" presName="Name25" presStyleLbl="parChTrans1D1" presStyleIdx="0" presStyleCnt="5"/>
      <dgm:spPr/>
      <dgm:t>
        <a:bodyPr/>
        <a:lstStyle/>
        <a:p>
          <a:endParaRPr lang="en-US"/>
        </a:p>
      </dgm:t>
    </dgm:pt>
    <dgm:pt modelId="{F77F4825-A4D9-B449-A7E5-B7854B774AD3}" type="pres">
      <dgm:prSet presAssocID="{2BCA8048-6EDD-1D48-B8ED-F96E2964F8DB}" presName="node" presStyleCnt="0"/>
      <dgm:spPr/>
    </dgm:pt>
    <dgm:pt modelId="{437B6822-6593-1F45-8059-2819A1769438}" type="pres">
      <dgm:prSet presAssocID="{2BCA8048-6EDD-1D48-B8ED-F96E2964F8DB}" presName="parentNode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5F36F-FCC9-B245-8464-C54C8BA9BE50}" type="pres">
      <dgm:prSet presAssocID="{2BCA8048-6EDD-1D48-B8ED-F96E2964F8DB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308436-5532-5146-B9E0-28215A6446F7}" type="pres">
      <dgm:prSet presAssocID="{8CE902C8-650C-4041-9371-D6C6A8A7BD2D}" presName="Name25" presStyleLbl="parChTrans1D1" presStyleIdx="1" presStyleCnt="5"/>
      <dgm:spPr/>
      <dgm:t>
        <a:bodyPr/>
        <a:lstStyle/>
        <a:p>
          <a:endParaRPr lang="en-US"/>
        </a:p>
      </dgm:t>
    </dgm:pt>
    <dgm:pt modelId="{EA443483-7B13-DB4A-B934-F0F4B10CB60B}" type="pres">
      <dgm:prSet presAssocID="{572FB2FB-2D40-524C-B6AC-C10BB20BC4AC}" presName="node" presStyleCnt="0"/>
      <dgm:spPr/>
    </dgm:pt>
    <dgm:pt modelId="{DF2346DB-44BF-D540-8959-833B81AE6AF7}" type="pres">
      <dgm:prSet presAssocID="{572FB2FB-2D40-524C-B6AC-C10BB20BC4AC}" presName="parentNode" presStyleLbl="node1" presStyleIdx="2" presStyleCnt="6" custScaleX="1350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2BCD7-43C5-4C41-ACF6-1A03DBFB5F37}" type="pres">
      <dgm:prSet presAssocID="{572FB2FB-2D40-524C-B6AC-C10BB20BC4AC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CAC8E-2B43-134A-AFC7-F169C143DFF8}" type="pres">
      <dgm:prSet presAssocID="{1FCD25F7-0948-6B4E-A95B-B6AD812F6A79}" presName="Name25" presStyleLbl="parChTrans1D1" presStyleIdx="2" presStyleCnt="5"/>
      <dgm:spPr/>
      <dgm:t>
        <a:bodyPr/>
        <a:lstStyle/>
        <a:p>
          <a:endParaRPr lang="en-US"/>
        </a:p>
      </dgm:t>
    </dgm:pt>
    <dgm:pt modelId="{EEB17E81-20DE-E54B-9A6B-1907B560CEC8}" type="pres">
      <dgm:prSet presAssocID="{ED46F754-7244-DB4C-8390-5A52EF5EE6A6}" presName="node" presStyleCnt="0"/>
      <dgm:spPr/>
    </dgm:pt>
    <dgm:pt modelId="{C7A9527C-A8C8-0E43-9A56-ED1307FBBF75}" type="pres">
      <dgm:prSet presAssocID="{ED46F754-7244-DB4C-8390-5A52EF5EE6A6}" presName="parentNode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5A4A5-F9EF-2141-987D-E6C7F6AA1FEE}" type="pres">
      <dgm:prSet presAssocID="{ED46F754-7244-DB4C-8390-5A52EF5EE6A6}" presName="childNode" presStyleLbl="revTx" presStyleIdx="0" presStyleCnt="0">
        <dgm:presLayoutVars>
          <dgm:bulletEnabled val="1"/>
        </dgm:presLayoutVars>
      </dgm:prSet>
      <dgm:spPr/>
    </dgm:pt>
    <dgm:pt modelId="{DCE97DEF-5DD1-9E4C-94D6-034C07D3834F}" type="pres">
      <dgm:prSet presAssocID="{7A7E6EE0-460A-4B44-9FF5-35DB2E05666B}" presName="Name25" presStyleLbl="parChTrans1D1" presStyleIdx="3" presStyleCnt="5"/>
      <dgm:spPr/>
      <dgm:t>
        <a:bodyPr/>
        <a:lstStyle/>
        <a:p>
          <a:endParaRPr lang="en-US"/>
        </a:p>
      </dgm:t>
    </dgm:pt>
    <dgm:pt modelId="{7A1B46BE-B250-DA44-95CC-C5118DFB8903}" type="pres">
      <dgm:prSet presAssocID="{91BAA185-6596-E743-97DE-619432A82318}" presName="node" presStyleCnt="0"/>
      <dgm:spPr/>
    </dgm:pt>
    <dgm:pt modelId="{DF2A9C16-1767-B24F-8C36-4127844410F6}" type="pres">
      <dgm:prSet presAssocID="{91BAA185-6596-E743-97DE-619432A82318}" presName="parentNode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C67BD-789C-0E47-B261-231ECA1268A0}" type="pres">
      <dgm:prSet presAssocID="{91BAA185-6596-E743-97DE-619432A82318}" presName="childNode" presStyleLbl="revTx" presStyleIdx="0" presStyleCnt="0">
        <dgm:presLayoutVars>
          <dgm:bulletEnabled val="1"/>
        </dgm:presLayoutVars>
      </dgm:prSet>
      <dgm:spPr/>
    </dgm:pt>
    <dgm:pt modelId="{782271B6-B231-A940-B683-18DC7D1A1BE9}" type="pres">
      <dgm:prSet presAssocID="{BA202142-262F-284F-A262-A6D775762F6A}" presName="Name25" presStyleLbl="parChTrans1D1" presStyleIdx="4" presStyleCnt="5"/>
      <dgm:spPr/>
      <dgm:t>
        <a:bodyPr/>
        <a:lstStyle/>
        <a:p>
          <a:endParaRPr lang="en-US"/>
        </a:p>
      </dgm:t>
    </dgm:pt>
    <dgm:pt modelId="{C174131A-EA6C-DA40-942C-99E14FBB73BA}" type="pres">
      <dgm:prSet presAssocID="{DF5BC9FB-DDAF-6547-8064-626BE71A1FE5}" presName="node" presStyleCnt="0"/>
      <dgm:spPr/>
    </dgm:pt>
    <dgm:pt modelId="{D3112D7D-3384-4F44-95EE-0D3C81DDBD6D}" type="pres">
      <dgm:prSet presAssocID="{DF5BC9FB-DDAF-6547-8064-626BE71A1FE5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5C9E2-526D-C842-A1D9-2D1FAAB560BC}" type="pres">
      <dgm:prSet presAssocID="{DF5BC9FB-DDAF-6547-8064-626BE71A1FE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FE4212-2DD0-F44C-AA72-301780E1674A}" type="presOf" srcId="{95671ECF-D7F3-FA49-9F53-C201B3B02F1C}" destId="{8F6311A6-9DF5-1F46-ABD7-81300A15C7A8}" srcOrd="0" destOrd="0" presId="urn:microsoft.com/office/officeart/2005/8/layout/radial2"/>
    <dgm:cxn modelId="{C5CB50C2-E8A0-0D41-B1CF-DE260DF122EA}" srcId="{DC4B8158-F97C-9144-8D30-E14D857666BC}" destId="{572FB2FB-2D40-524C-B6AC-C10BB20BC4AC}" srcOrd="1" destOrd="0" parTransId="{8CE902C8-650C-4041-9371-D6C6A8A7BD2D}" sibTransId="{15F001F4-DFC5-8247-93C8-88976DB4EA32}"/>
    <dgm:cxn modelId="{853C828D-12B5-CB4D-BBC5-DA3828663D92}" type="presOf" srcId="{ED46F754-7244-DB4C-8390-5A52EF5EE6A6}" destId="{C7A9527C-A8C8-0E43-9A56-ED1307FBBF75}" srcOrd="0" destOrd="0" presId="urn:microsoft.com/office/officeart/2005/8/layout/radial2"/>
    <dgm:cxn modelId="{6F417E46-FFEC-3E4D-ADE8-CE917ED6D9F6}" type="presOf" srcId="{2BCA8048-6EDD-1D48-B8ED-F96E2964F8DB}" destId="{437B6822-6593-1F45-8059-2819A1769438}" srcOrd="0" destOrd="0" presId="urn:microsoft.com/office/officeart/2005/8/layout/radial2"/>
    <dgm:cxn modelId="{A524F09E-F81C-6F40-A71C-254DF84D5B49}" type="presOf" srcId="{91BAA185-6596-E743-97DE-619432A82318}" destId="{DF2A9C16-1767-B24F-8C36-4127844410F6}" srcOrd="0" destOrd="0" presId="urn:microsoft.com/office/officeart/2005/8/layout/radial2"/>
    <dgm:cxn modelId="{AD7BD882-C635-374E-B039-1CD52948604E}" srcId="{DC4B8158-F97C-9144-8D30-E14D857666BC}" destId="{2BCA8048-6EDD-1D48-B8ED-F96E2964F8DB}" srcOrd="0" destOrd="0" parTransId="{95671ECF-D7F3-FA49-9F53-C201B3B02F1C}" sibTransId="{AAA42A00-5A7A-D642-A49F-7B752D4EF77B}"/>
    <dgm:cxn modelId="{6613B656-84E0-0C4E-B620-812F04F5172A}" srcId="{DC4B8158-F97C-9144-8D30-E14D857666BC}" destId="{ED46F754-7244-DB4C-8390-5A52EF5EE6A6}" srcOrd="2" destOrd="0" parTransId="{1FCD25F7-0948-6B4E-A95B-B6AD812F6A79}" sibTransId="{A89897A7-49DA-A246-AA8E-C86059BF1B5A}"/>
    <dgm:cxn modelId="{6369B0B3-1D79-0A43-8323-BC556ABFCA3A}" type="presOf" srcId="{BA202142-262F-284F-A262-A6D775762F6A}" destId="{782271B6-B231-A940-B683-18DC7D1A1BE9}" srcOrd="0" destOrd="0" presId="urn:microsoft.com/office/officeart/2005/8/layout/radial2"/>
    <dgm:cxn modelId="{6590DA52-1C2B-1045-A6B2-4738D33809EB}" type="presOf" srcId="{DF5BC9FB-DDAF-6547-8064-626BE71A1FE5}" destId="{D3112D7D-3384-4F44-95EE-0D3C81DDBD6D}" srcOrd="0" destOrd="0" presId="urn:microsoft.com/office/officeart/2005/8/layout/radial2"/>
    <dgm:cxn modelId="{F0603EAC-C11A-A64A-B615-E02649D93023}" type="presOf" srcId="{7A7E6EE0-460A-4B44-9FF5-35DB2E05666B}" destId="{DCE97DEF-5DD1-9E4C-94D6-034C07D3834F}" srcOrd="0" destOrd="0" presId="urn:microsoft.com/office/officeart/2005/8/layout/radial2"/>
    <dgm:cxn modelId="{3228789F-37F5-964F-A437-245F6DA57232}" type="presOf" srcId="{1FCD25F7-0948-6B4E-A95B-B6AD812F6A79}" destId="{63BCAC8E-2B43-134A-AFC7-F169C143DFF8}" srcOrd="0" destOrd="0" presId="urn:microsoft.com/office/officeart/2005/8/layout/radial2"/>
    <dgm:cxn modelId="{E8AF8E83-DEEF-E54D-9FFF-BF597B61C1D4}" srcId="{DC4B8158-F97C-9144-8D30-E14D857666BC}" destId="{91BAA185-6596-E743-97DE-619432A82318}" srcOrd="3" destOrd="0" parTransId="{7A7E6EE0-460A-4B44-9FF5-35DB2E05666B}" sibTransId="{16779DE2-453F-1545-9141-DA64A6C7080E}"/>
    <dgm:cxn modelId="{EC2EAF95-0B56-F14D-9C61-4711D42DF84F}" type="presOf" srcId="{572FB2FB-2D40-524C-B6AC-C10BB20BC4AC}" destId="{DF2346DB-44BF-D540-8959-833B81AE6AF7}" srcOrd="0" destOrd="0" presId="urn:microsoft.com/office/officeart/2005/8/layout/radial2"/>
    <dgm:cxn modelId="{EDCE98CE-1EB8-5C48-A5FD-8E364741DC49}" srcId="{DC4B8158-F97C-9144-8D30-E14D857666BC}" destId="{DF5BC9FB-DDAF-6547-8064-626BE71A1FE5}" srcOrd="4" destOrd="0" parTransId="{BA202142-262F-284F-A262-A6D775762F6A}" sibTransId="{5EF27BF8-507B-2F42-989F-DB57E0916F39}"/>
    <dgm:cxn modelId="{72886430-35AD-D545-9892-B31BD7627B4C}" type="presOf" srcId="{DC4B8158-F97C-9144-8D30-E14D857666BC}" destId="{811E2DD8-86FE-EB47-823D-96934774A54A}" srcOrd="0" destOrd="0" presId="urn:microsoft.com/office/officeart/2005/8/layout/radial2"/>
    <dgm:cxn modelId="{22D22EFD-EDA7-D747-B0E4-7941C350BFCC}" type="presOf" srcId="{8CE902C8-650C-4041-9371-D6C6A8A7BD2D}" destId="{FE308436-5532-5146-B9E0-28215A6446F7}" srcOrd="0" destOrd="0" presId="urn:microsoft.com/office/officeart/2005/8/layout/radial2"/>
    <dgm:cxn modelId="{AA3AB109-0289-9A44-8F25-50711FB93EE5}" type="presParOf" srcId="{811E2DD8-86FE-EB47-823D-96934774A54A}" destId="{29881869-8C80-B34F-9577-1DFF43DE4E87}" srcOrd="0" destOrd="0" presId="urn:microsoft.com/office/officeart/2005/8/layout/radial2"/>
    <dgm:cxn modelId="{F9EC33A5-55F1-304D-ADCB-27F4250DF7C0}" type="presParOf" srcId="{29881869-8C80-B34F-9577-1DFF43DE4E87}" destId="{C76A7151-E807-9244-B609-6585A81D1EF3}" srcOrd="0" destOrd="0" presId="urn:microsoft.com/office/officeart/2005/8/layout/radial2"/>
    <dgm:cxn modelId="{B900B2B8-63C6-534B-90A0-23F701A80964}" type="presParOf" srcId="{C76A7151-E807-9244-B609-6585A81D1EF3}" destId="{995A2CBE-5A65-064F-872A-F2700B0A7DDF}" srcOrd="0" destOrd="0" presId="urn:microsoft.com/office/officeart/2005/8/layout/radial2"/>
    <dgm:cxn modelId="{D03B8C69-962E-8B49-A172-786569659D4A}" type="presParOf" srcId="{C76A7151-E807-9244-B609-6585A81D1EF3}" destId="{44F1B0D7-7BD0-0742-AEE8-64C351B3815D}" srcOrd="1" destOrd="0" presId="urn:microsoft.com/office/officeart/2005/8/layout/radial2"/>
    <dgm:cxn modelId="{8CCA22B2-674E-6540-AE8C-3E40DA514D80}" type="presParOf" srcId="{29881869-8C80-B34F-9577-1DFF43DE4E87}" destId="{8F6311A6-9DF5-1F46-ABD7-81300A15C7A8}" srcOrd="1" destOrd="0" presId="urn:microsoft.com/office/officeart/2005/8/layout/radial2"/>
    <dgm:cxn modelId="{DE75308B-DD1D-F340-B7F4-B72DDE04009B}" type="presParOf" srcId="{29881869-8C80-B34F-9577-1DFF43DE4E87}" destId="{F77F4825-A4D9-B449-A7E5-B7854B774AD3}" srcOrd="2" destOrd="0" presId="urn:microsoft.com/office/officeart/2005/8/layout/radial2"/>
    <dgm:cxn modelId="{36209418-7830-734E-860C-04205C4E4B96}" type="presParOf" srcId="{F77F4825-A4D9-B449-A7E5-B7854B774AD3}" destId="{437B6822-6593-1F45-8059-2819A1769438}" srcOrd="0" destOrd="0" presId="urn:microsoft.com/office/officeart/2005/8/layout/radial2"/>
    <dgm:cxn modelId="{127A6477-C3F3-0F4B-A479-54EF8FDA071E}" type="presParOf" srcId="{F77F4825-A4D9-B449-A7E5-B7854B774AD3}" destId="{64A5F36F-FCC9-B245-8464-C54C8BA9BE50}" srcOrd="1" destOrd="0" presId="urn:microsoft.com/office/officeart/2005/8/layout/radial2"/>
    <dgm:cxn modelId="{B21CC35D-C05F-A742-8573-F293A9420F67}" type="presParOf" srcId="{29881869-8C80-B34F-9577-1DFF43DE4E87}" destId="{FE308436-5532-5146-B9E0-28215A6446F7}" srcOrd="3" destOrd="0" presId="urn:microsoft.com/office/officeart/2005/8/layout/radial2"/>
    <dgm:cxn modelId="{14264F85-4400-2B43-9A1E-9ECECC3C6AD9}" type="presParOf" srcId="{29881869-8C80-B34F-9577-1DFF43DE4E87}" destId="{EA443483-7B13-DB4A-B934-F0F4B10CB60B}" srcOrd="4" destOrd="0" presId="urn:microsoft.com/office/officeart/2005/8/layout/radial2"/>
    <dgm:cxn modelId="{D07B3DE8-C551-6444-8ECF-62264BD3109C}" type="presParOf" srcId="{EA443483-7B13-DB4A-B934-F0F4B10CB60B}" destId="{DF2346DB-44BF-D540-8959-833B81AE6AF7}" srcOrd="0" destOrd="0" presId="urn:microsoft.com/office/officeart/2005/8/layout/radial2"/>
    <dgm:cxn modelId="{C5C80D70-CC6F-5C46-ADBE-421FC30B52C1}" type="presParOf" srcId="{EA443483-7B13-DB4A-B934-F0F4B10CB60B}" destId="{B922BCD7-43C5-4C41-ACF6-1A03DBFB5F37}" srcOrd="1" destOrd="0" presId="urn:microsoft.com/office/officeart/2005/8/layout/radial2"/>
    <dgm:cxn modelId="{9804A98F-D2B0-B349-BD6B-E356E90049EF}" type="presParOf" srcId="{29881869-8C80-B34F-9577-1DFF43DE4E87}" destId="{63BCAC8E-2B43-134A-AFC7-F169C143DFF8}" srcOrd="5" destOrd="0" presId="urn:microsoft.com/office/officeart/2005/8/layout/radial2"/>
    <dgm:cxn modelId="{3DA1F996-B3F4-3248-9F91-B57C35192692}" type="presParOf" srcId="{29881869-8C80-B34F-9577-1DFF43DE4E87}" destId="{EEB17E81-20DE-E54B-9A6B-1907B560CEC8}" srcOrd="6" destOrd="0" presId="urn:microsoft.com/office/officeart/2005/8/layout/radial2"/>
    <dgm:cxn modelId="{262ED1BD-F54A-AF48-8132-19A7E36C8C7C}" type="presParOf" srcId="{EEB17E81-20DE-E54B-9A6B-1907B560CEC8}" destId="{C7A9527C-A8C8-0E43-9A56-ED1307FBBF75}" srcOrd="0" destOrd="0" presId="urn:microsoft.com/office/officeart/2005/8/layout/radial2"/>
    <dgm:cxn modelId="{B7F59458-5BEA-A44B-87D8-1C9B0954A2EA}" type="presParOf" srcId="{EEB17E81-20DE-E54B-9A6B-1907B560CEC8}" destId="{97C5A4A5-F9EF-2141-987D-E6C7F6AA1FEE}" srcOrd="1" destOrd="0" presId="urn:microsoft.com/office/officeart/2005/8/layout/radial2"/>
    <dgm:cxn modelId="{F36685F4-3AC4-B04E-B81F-83BB16CF1C56}" type="presParOf" srcId="{29881869-8C80-B34F-9577-1DFF43DE4E87}" destId="{DCE97DEF-5DD1-9E4C-94D6-034C07D3834F}" srcOrd="7" destOrd="0" presId="urn:microsoft.com/office/officeart/2005/8/layout/radial2"/>
    <dgm:cxn modelId="{3958F561-DB29-BB47-9187-461AE7C31335}" type="presParOf" srcId="{29881869-8C80-B34F-9577-1DFF43DE4E87}" destId="{7A1B46BE-B250-DA44-95CC-C5118DFB8903}" srcOrd="8" destOrd="0" presId="urn:microsoft.com/office/officeart/2005/8/layout/radial2"/>
    <dgm:cxn modelId="{2F05D840-010A-5142-8814-F8A1E74537DE}" type="presParOf" srcId="{7A1B46BE-B250-DA44-95CC-C5118DFB8903}" destId="{DF2A9C16-1767-B24F-8C36-4127844410F6}" srcOrd="0" destOrd="0" presId="urn:microsoft.com/office/officeart/2005/8/layout/radial2"/>
    <dgm:cxn modelId="{03370CEE-EFF3-0E44-958F-B0B49E9430D1}" type="presParOf" srcId="{7A1B46BE-B250-DA44-95CC-C5118DFB8903}" destId="{926C67BD-789C-0E47-B261-231ECA1268A0}" srcOrd="1" destOrd="0" presId="urn:microsoft.com/office/officeart/2005/8/layout/radial2"/>
    <dgm:cxn modelId="{F5D3500F-6F12-7B43-8054-0E06A28739F7}" type="presParOf" srcId="{29881869-8C80-B34F-9577-1DFF43DE4E87}" destId="{782271B6-B231-A940-B683-18DC7D1A1BE9}" srcOrd="9" destOrd="0" presId="urn:microsoft.com/office/officeart/2005/8/layout/radial2"/>
    <dgm:cxn modelId="{07C5AB6F-5159-1E4B-8888-43951326400F}" type="presParOf" srcId="{29881869-8C80-B34F-9577-1DFF43DE4E87}" destId="{C174131A-EA6C-DA40-942C-99E14FBB73BA}" srcOrd="10" destOrd="0" presId="urn:microsoft.com/office/officeart/2005/8/layout/radial2"/>
    <dgm:cxn modelId="{ABBBDFB6-0F18-8C48-A3BF-C5650E7912AE}" type="presParOf" srcId="{C174131A-EA6C-DA40-942C-99E14FBB73BA}" destId="{D3112D7D-3384-4F44-95EE-0D3C81DDBD6D}" srcOrd="0" destOrd="0" presId="urn:microsoft.com/office/officeart/2005/8/layout/radial2"/>
    <dgm:cxn modelId="{A1BFA0DE-DC94-BF46-8B4D-A1343E17E24B}" type="presParOf" srcId="{C174131A-EA6C-DA40-942C-99E14FBB73BA}" destId="{D855C9E2-526D-C842-A1D9-2D1FAAB560B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253B19-FB1B-A549-9832-BBC1FF7829EC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FE22FA-82D0-CF41-8092-C13B6CD527C4}">
      <dgm:prSet phldrT="[Text]"/>
      <dgm:spPr/>
      <dgm:t>
        <a:bodyPr/>
        <a:lstStyle/>
        <a:p>
          <a:r>
            <a:rPr lang="en-US" dirty="0" smtClean="0"/>
            <a:t>FEATURES USED FOR DECIDING IMPACT</a:t>
          </a:r>
          <a:endParaRPr lang="en-US" dirty="0"/>
        </a:p>
      </dgm:t>
    </dgm:pt>
    <dgm:pt modelId="{C81423F2-14FC-3544-BA46-12FBED8EFD49}" type="parTrans" cxnId="{8FA1021B-FEE3-F04D-8A0B-A8300F12D5C1}">
      <dgm:prSet/>
      <dgm:spPr/>
      <dgm:t>
        <a:bodyPr/>
        <a:lstStyle/>
        <a:p>
          <a:endParaRPr lang="en-US"/>
        </a:p>
      </dgm:t>
    </dgm:pt>
    <dgm:pt modelId="{453FEEE1-069A-F840-9838-6AAE97005FFD}" type="sibTrans" cxnId="{8FA1021B-FEE3-F04D-8A0B-A8300F12D5C1}">
      <dgm:prSet/>
      <dgm:spPr/>
      <dgm:t>
        <a:bodyPr/>
        <a:lstStyle/>
        <a:p>
          <a:endParaRPr lang="en-US"/>
        </a:p>
      </dgm:t>
    </dgm:pt>
    <dgm:pt modelId="{E6BD42FB-87B6-A346-B916-6D3791BA82BC}">
      <dgm:prSet phldrT="[Text]" custT="1"/>
      <dgm:spPr/>
      <dgm:t>
        <a:bodyPr/>
        <a:lstStyle/>
        <a:p>
          <a:r>
            <a:rPr lang="en-US" sz="2000" dirty="0" smtClean="0"/>
            <a:t>Past60_profit</a:t>
          </a:r>
          <a:endParaRPr lang="en-US" sz="2000" dirty="0"/>
        </a:p>
      </dgm:t>
    </dgm:pt>
    <dgm:pt modelId="{B1D02A70-A113-124A-B610-18BAB559998B}" type="parTrans" cxnId="{EF3BB676-5F7A-9544-A820-A57DBCA6BBEF}">
      <dgm:prSet/>
      <dgm:spPr/>
      <dgm:t>
        <a:bodyPr/>
        <a:lstStyle/>
        <a:p>
          <a:endParaRPr lang="en-US"/>
        </a:p>
      </dgm:t>
    </dgm:pt>
    <dgm:pt modelId="{FA623082-B317-D248-AB9D-BD4DA9B4D4B2}" type="sibTrans" cxnId="{EF3BB676-5F7A-9544-A820-A57DBCA6BBEF}">
      <dgm:prSet/>
      <dgm:spPr/>
      <dgm:t>
        <a:bodyPr/>
        <a:lstStyle/>
        <a:p>
          <a:endParaRPr lang="en-US"/>
        </a:p>
      </dgm:t>
    </dgm:pt>
    <dgm:pt modelId="{1093E644-3BF7-0E45-8EF4-C2BE26BF59DA}" type="pres">
      <dgm:prSet presAssocID="{EB253B19-FB1B-A549-9832-BBC1FF7829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4150DE-8C8F-EA4B-A350-25501A3F6C2D}" type="pres">
      <dgm:prSet presAssocID="{48FE22FA-82D0-CF41-8092-C13B6CD527C4}" presName="root1" presStyleCnt="0"/>
      <dgm:spPr/>
    </dgm:pt>
    <dgm:pt modelId="{A65E46D0-5EB4-A646-A73A-5831816BF50D}" type="pres">
      <dgm:prSet presAssocID="{48FE22FA-82D0-CF41-8092-C13B6CD527C4}" presName="LevelOneTextNode" presStyleLbl="node0" presStyleIdx="0" presStyleCnt="1" custScaleY="883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8D5952-EE48-D349-B9F9-B934BC688754}" type="pres">
      <dgm:prSet presAssocID="{48FE22FA-82D0-CF41-8092-C13B6CD527C4}" presName="level2hierChild" presStyleCnt="0"/>
      <dgm:spPr/>
    </dgm:pt>
    <dgm:pt modelId="{08758EA7-6825-8B42-89E9-9495B014497D}" type="pres">
      <dgm:prSet presAssocID="{B1D02A70-A113-124A-B610-18BAB559998B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82274C8F-3544-FD45-A2B1-33B044C7709D}" type="pres">
      <dgm:prSet presAssocID="{B1D02A70-A113-124A-B610-18BAB559998B}" presName="connTx" presStyleLbl="parChTrans1D2" presStyleIdx="0" presStyleCnt="1"/>
      <dgm:spPr/>
      <dgm:t>
        <a:bodyPr/>
        <a:lstStyle/>
        <a:p>
          <a:endParaRPr lang="en-US"/>
        </a:p>
      </dgm:t>
    </dgm:pt>
    <dgm:pt modelId="{F325EF2E-B8CE-2C47-85F9-56D068750F59}" type="pres">
      <dgm:prSet presAssocID="{E6BD42FB-87B6-A346-B916-6D3791BA82BC}" presName="root2" presStyleCnt="0"/>
      <dgm:spPr/>
    </dgm:pt>
    <dgm:pt modelId="{84D1AC27-1176-4347-BE0E-367C103EDC45}" type="pres">
      <dgm:prSet presAssocID="{E6BD42FB-87B6-A346-B916-6D3791BA82BC}" presName="LevelTwoTextNode" presStyleLbl="node2" presStyleIdx="0" presStyleCnt="1" custScaleY="48131" custLinFactY="-38446" custLinFactNeighborX="30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72F1B5-9F59-CB47-BA3A-5992FED248C5}" type="pres">
      <dgm:prSet presAssocID="{E6BD42FB-87B6-A346-B916-6D3791BA82BC}" presName="level3hierChild" presStyleCnt="0"/>
      <dgm:spPr/>
    </dgm:pt>
  </dgm:ptLst>
  <dgm:cxnLst>
    <dgm:cxn modelId="{8FA1021B-FEE3-F04D-8A0B-A8300F12D5C1}" srcId="{EB253B19-FB1B-A549-9832-BBC1FF7829EC}" destId="{48FE22FA-82D0-CF41-8092-C13B6CD527C4}" srcOrd="0" destOrd="0" parTransId="{C81423F2-14FC-3544-BA46-12FBED8EFD49}" sibTransId="{453FEEE1-069A-F840-9838-6AAE97005FFD}"/>
    <dgm:cxn modelId="{3D338A90-C70A-5F41-87E9-959426C40095}" type="presOf" srcId="{48FE22FA-82D0-CF41-8092-C13B6CD527C4}" destId="{A65E46D0-5EB4-A646-A73A-5831816BF50D}" srcOrd="0" destOrd="0" presId="urn:microsoft.com/office/officeart/2008/layout/HorizontalMultiLevelHierarchy"/>
    <dgm:cxn modelId="{EF3BB676-5F7A-9544-A820-A57DBCA6BBEF}" srcId="{48FE22FA-82D0-CF41-8092-C13B6CD527C4}" destId="{E6BD42FB-87B6-A346-B916-6D3791BA82BC}" srcOrd="0" destOrd="0" parTransId="{B1D02A70-A113-124A-B610-18BAB559998B}" sibTransId="{FA623082-B317-D248-AB9D-BD4DA9B4D4B2}"/>
    <dgm:cxn modelId="{8C6A5DC1-2C8A-D04A-865D-8389E17719D1}" type="presOf" srcId="{E6BD42FB-87B6-A346-B916-6D3791BA82BC}" destId="{84D1AC27-1176-4347-BE0E-367C103EDC45}" srcOrd="0" destOrd="0" presId="urn:microsoft.com/office/officeart/2008/layout/HorizontalMultiLevelHierarchy"/>
    <dgm:cxn modelId="{D3606FD7-E891-BC4E-B2CD-F5FFA4D1DF04}" type="presOf" srcId="{B1D02A70-A113-124A-B610-18BAB559998B}" destId="{82274C8F-3544-FD45-A2B1-33B044C7709D}" srcOrd="1" destOrd="0" presId="urn:microsoft.com/office/officeart/2008/layout/HorizontalMultiLevelHierarchy"/>
    <dgm:cxn modelId="{D331CEA1-C21B-1C42-B2C9-4C2BFA115A5D}" type="presOf" srcId="{B1D02A70-A113-124A-B610-18BAB559998B}" destId="{08758EA7-6825-8B42-89E9-9495B014497D}" srcOrd="0" destOrd="0" presId="urn:microsoft.com/office/officeart/2008/layout/HorizontalMultiLevelHierarchy"/>
    <dgm:cxn modelId="{4D9C24D8-7BC6-BD46-8100-FC13854A722A}" type="presOf" srcId="{EB253B19-FB1B-A549-9832-BBC1FF7829EC}" destId="{1093E644-3BF7-0E45-8EF4-C2BE26BF59DA}" srcOrd="0" destOrd="0" presId="urn:microsoft.com/office/officeart/2008/layout/HorizontalMultiLevelHierarchy"/>
    <dgm:cxn modelId="{25384F3A-AFC8-4040-919F-9CCEA1DE1F15}" type="presParOf" srcId="{1093E644-3BF7-0E45-8EF4-C2BE26BF59DA}" destId="{CA4150DE-8C8F-EA4B-A350-25501A3F6C2D}" srcOrd="0" destOrd="0" presId="urn:microsoft.com/office/officeart/2008/layout/HorizontalMultiLevelHierarchy"/>
    <dgm:cxn modelId="{2A3117EF-AFE6-5540-BF14-94D4674C76DF}" type="presParOf" srcId="{CA4150DE-8C8F-EA4B-A350-25501A3F6C2D}" destId="{A65E46D0-5EB4-A646-A73A-5831816BF50D}" srcOrd="0" destOrd="0" presId="urn:microsoft.com/office/officeart/2008/layout/HorizontalMultiLevelHierarchy"/>
    <dgm:cxn modelId="{70E24A77-7C64-A740-BE61-AB4BF52C53FB}" type="presParOf" srcId="{CA4150DE-8C8F-EA4B-A350-25501A3F6C2D}" destId="{F18D5952-EE48-D349-B9F9-B934BC688754}" srcOrd="1" destOrd="0" presId="urn:microsoft.com/office/officeart/2008/layout/HorizontalMultiLevelHierarchy"/>
    <dgm:cxn modelId="{FB56167A-353D-434F-B737-4E08D1D844AF}" type="presParOf" srcId="{F18D5952-EE48-D349-B9F9-B934BC688754}" destId="{08758EA7-6825-8B42-89E9-9495B014497D}" srcOrd="0" destOrd="0" presId="urn:microsoft.com/office/officeart/2008/layout/HorizontalMultiLevelHierarchy"/>
    <dgm:cxn modelId="{20392AEF-8582-F149-9C4A-615397636E7D}" type="presParOf" srcId="{08758EA7-6825-8B42-89E9-9495B014497D}" destId="{82274C8F-3544-FD45-A2B1-33B044C7709D}" srcOrd="0" destOrd="0" presId="urn:microsoft.com/office/officeart/2008/layout/HorizontalMultiLevelHierarchy"/>
    <dgm:cxn modelId="{C90725F8-4A6E-AF4F-9021-22D180265964}" type="presParOf" srcId="{F18D5952-EE48-D349-B9F9-B934BC688754}" destId="{F325EF2E-B8CE-2C47-85F9-56D068750F59}" srcOrd="1" destOrd="0" presId="urn:microsoft.com/office/officeart/2008/layout/HorizontalMultiLevelHierarchy"/>
    <dgm:cxn modelId="{CB9068B7-980B-0B4B-9A8B-D3A72EC7AF1F}" type="presParOf" srcId="{F325EF2E-B8CE-2C47-85F9-56D068750F59}" destId="{84D1AC27-1176-4347-BE0E-367C103EDC45}" srcOrd="0" destOrd="0" presId="urn:microsoft.com/office/officeart/2008/layout/HorizontalMultiLevelHierarchy"/>
    <dgm:cxn modelId="{A3BC2800-9D72-1540-9AF0-254BF20C37BB}" type="presParOf" srcId="{F325EF2E-B8CE-2C47-85F9-56D068750F59}" destId="{A372F1B5-9F59-CB47-BA3A-5992FED248C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6D4E4-4A41-6E43-9A4B-2F8B6485438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B6D66-5B55-7842-875F-CF2DDB759D5B}">
      <dsp:nvSpPr>
        <dsp:cNvPr id="0" name=""/>
        <dsp:cNvSpPr/>
      </dsp:nvSpPr>
      <dsp:spPr>
        <a:xfrm>
          <a:off x="610504" y="416587"/>
          <a:ext cx="6639225" cy="8336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Misspelt Words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e.g: Manger, </a:t>
          </a:r>
          <a:r>
            <a:rPr lang="en-US" sz="2100" kern="1200" dirty="0" err="1" smtClean="0"/>
            <a:t>Adminitrator</a:t>
          </a:r>
          <a:endParaRPr lang="en-US" sz="2100" kern="1200" dirty="0"/>
        </a:p>
      </dsp:txBody>
      <dsp:txXfrm>
        <a:off x="610504" y="416587"/>
        <a:ext cx="6639225" cy="833607"/>
      </dsp:txXfrm>
    </dsp:sp>
    <dsp:sp modelId="{7F5D6D8D-4BAC-AD4E-BF4A-E097B86B1517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C05A9-1706-A240-A8AA-2CD856DBB6B3}">
      <dsp:nvSpPr>
        <dsp:cNvPr id="0" name=""/>
        <dsp:cNvSpPr/>
      </dsp:nvSpPr>
      <dsp:spPr>
        <a:xfrm>
          <a:off x="1088431" y="1667215"/>
          <a:ext cx="6161298" cy="8336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Synonyms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e.g: Coordinator, planner, on-site</a:t>
          </a:r>
          <a:endParaRPr lang="en-US" sz="2100" kern="1200" dirty="0"/>
        </a:p>
      </dsp:txBody>
      <dsp:txXfrm>
        <a:off x="1088431" y="1667215"/>
        <a:ext cx="6161298" cy="833607"/>
      </dsp:txXfrm>
    </dsp:sp>
    <dsp:sp modelId="{DA102A26-8C1B-DF43-B796-55FB85DE0EEF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9030E-3D85-BB4E-BDE4-FBC73A79CD49}">
      <dsp:nvSpPr>
        <dsp:cNvPr id="0" name=""/>
        <dsp:cNvSpPr/>
      </dsp:nvSpPr>
      <dsp:spPr>
        <a:xfrm>
          <a:off x="1088431" y="2917843"/>
          <a:ext cx="6161298" cy="8336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Abbreviations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e.g: AM, PM, SVP</a:t>
          </a:r>
          <a:endParaRPr lang="en-US" sz="2100" kern="1200" dirty="0"/>
        </a:p>
      </dsp:txBody>
      <dsp:txXfrm>
        <a:off x="1088431" y="2917843"/>
        <a:ext cx="6161298" cy="833607"/>
      </dsp:txXfrm>
    </dsp:sp>
    <dsp:sp modelId="{152A26A1-B9E1-4E45-9CEF-26DBA2EF6BCC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FBD3C-BA4C-0C4A-AB88-1776B6EE5D7E}">
      <dsp:nvSpPr>
        <dsp:cNvPr id="0" name=""/>
        <dsp:cNvSpPr/>
      </dsp:nvSpPr>
      <dsp:spPr>
        <a:xfrm>
          <a:off x="610504" y="4168472"/>
          <a:ext cx="6639225" cy="8336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Reused Keywords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e.g: Executive Chef, Chief Executive Officer</a:t>
          </a:r>
          <a:endParaRPr lang="en-US" sz="2100" kern="1200" dirty="0"/>
        </a:p>
      </dsp:txBody>
      <dsp:txXfrm>
        <a:off x="610504" y="4168472"/>
        <a:ext cx="6639225" cy="833607"/>
      </dsp:txXfrm>
    </dsp:sp>
    <dsp:sp modelId="{6BF2F6A5-A173-044C-BEA8-EC2C0CE2CB68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EE4D8-EDA2-4E41-932E-4149D08EEE82}">
      <dsp:nvSpPr>
        <dsp:cNvPr id="0" name=""/>
        <dsp:cNvSpPr/>
      </dsp:nvSpPr>
      <dsp:spPr>
        <a:xfrm rot="4396374">
          <a:off x="1084839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E354ED-2B0B-E448-8467-FA126201CCF4}">
      <dsp:nvSpPr>
        <dsp:cNvPr id="0" name=""/>
        <dsp:cNvSpPr/>
      </dsp:nvSpPr>
      <dsp:spPr>
        <a:xfrm>
          <a:off x="2837126" y="1504221"/>
          <a:ext cx="118126" cy="1181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0B2A52D-9D32-B640-9BAD-AAA8A6F08A3B}">
      <dsp:nvSpPr>
        <dsp:cNvPr id="0" name=""/>
        <dsp:cNvSpPr/>
      </dsp:nvSpPr>
      <dsp:spPr>
        <a:xfrm>
          <a:off x="3645970" y="2156629"/>
          <a:ext cx="118126" cy="1181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AAEEFF7-7D54-2944-AF74-CB6BB7706D19}">
      <dsp:nvSpPr>
        <dsp:cNvPr id="0" name=""/>
        <dsp:cNvSpPr/>
      </dsp:nvSpPr>
      <dsp:spPr>
        <a:xfrm>
          <a:off x="4252156" y="2919577"/>
          <a:ext cx="118126" cy="1181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9E1FD29-C729-5649-BF07-3435E99F7455}">
      <dsp:nvSpPr>
        <dsp:cNvPr id="0" name=""/>
        <dsp:cNvSpPr/>
      </dsp:nvSpPr>
      <dsp:spPr>
        <a:xfrm>
          <a:off x="771259" y="0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b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Collaboration with Marketing Team</a:t>
          </a:r>
          <a:endParaRPr lang="en-US" sz="2100" kern="1200" dirty="0"/>
        </a:p>
      </dsp:txBody>
      <dsp:txXfrm>
        <a:off x="771259" y="0"/>
        <a:ext cx="2205397" cy="866986"/>
      </dsp:txXfrm>
    </dsp:sp>
    <dsp:sp modelId="{CAEF5A1E-2AFC-DA44-AE46-58A2C49EA6AD}">
      <dsp:nvSpPr>
        <dsp:cNvPr id="0" name=""/>
        <dsp:cNvSpPr/>
      </dsp:nvSpPr>
      <dsp:spPr>
        <a:xfrm>
          <a:off x="3513104" y="1129792"/>
          <a:ext cx="3218688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Pre-built Python library for spelling correction + Eyeball</a:t>
          </a:r>
          <a:endParaRPr lang="en-US" sz="2100" kern="1200" dirty="0"/>
        </a:p>
      </dsp:txBody>
      <dsp:txXfrm>
        <a:off x="3513104" y="1129792"/>
        <a:ext cx="3218688" cy="866986"/>
      </dsp:txXfrm>
    </dsp:sp>
    <dsp:sp modelId="{346E9AFD-3848-EE4E-864C-F9B1A557EA18}">
      <dsp:nvSpPr>
        <dsp:cNvPr id="0" name=""/>
        <dsp:cNvSpPr/>
      </dsp:nvSpPr>
      <dsp:spPr>
        <a:xfrm>
          <a:off x="771259" y="1782199"/>
          <a:ext cx="2563029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Strategic Mapping</a:t>
          </a:r>
          <a:endParaRPr lang="en-US" sz="2100" kern="1200" dirty="0"/>
        </a:p>
      </dsp:txBody>
      <dsp:txXfrm>
        <a:off x="771259" y="1782199"/>
        <a:ext cx="2563029" cy="866986"/>
      </dsp:txXfrm>
    </dsp:sp>
    <dsp:sp modelId="{98347099-6D56-5748-8A88-20FE9C293B63}">
      <dsp:nvSpPr>
        <dsp:cNvPr id="0" name=""/>
        <dsp:cNvSpPr/>
      </dsp:nvSpPr>
      <dsp:spPr>
        <a:xfrm>
          <a:off x="4654213" y="2502284"/>
          <a:ext cx="3216871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Hierarchical Sorting</a:t>
          </a:r>
          <a:endParaRPr lang="en-US" sz="2100" kern="1200" dirty="0"/>
        </a:p>
      </dsp:txBody>
      <dsp:txXfrm>
        <a:off x="4654213" y="2502284"/>
        <a:ext cx="3216871" cy="866986"/>
      </dsp:txXfrm>
    </dsp:sp>
    <dsp:sp modelId="{49F3A4B2-7BFD-414D-89E4-29506FF66F26}">
      <dsp:nvSpPr>
        <dsp:cNvPr id="0" name=""/>
        <dsp:cNvSpPr/>
      </dsp:nvSpPr>
      <dsp:spPr>
        <a:xfrm>
          <a:off x="3751526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CSV files of Client Title Segments</a:t>
          </a:r>
          <a:endParaRPr lang="en-US" sz="2100" kern="1200" dirty="0"/>
        </a:p>
      </dsp:txBody>
      <dsp:txXfrm>
        <a:off x="3751526" y="4551680"/>
        <a:ext cx="2980266" cy="866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3B147-A040-9947-82DF-ECFD568FFA3B}">
      <dsp:nvSpPr>
        <dsp:cNvPr id="0" name=""/>
        <dsp:cNvSpPr/>
      </dsp:nvSpPr>
      <dsp:spPr>
        <a:xfrm>
          <a:off x="2856032" y="3421856"/>
          <a:ext cx="873557" cy="1847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6778" y="0"/>
              </a:lnTo>
              <a:lnTo>
                <a:pt x="436778" y="1847630"/>
              </a:lnTo>
              <a:lnTo>
                <a:pt x="873557" y="184763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241718" y="4294578"/>
        <a:ext cx="102186" cy="102186"/>
      </dsp:txXfrm>
    </dsp:sp>
    <dsp:sp modelId="{D9FA4D5E-7EDB-EC44-B0D7-8DC0BF8A5220}">
      <dsp:nvSpPr>
        <dsp:cNvPr id="0" name=""/>
        <dsp:cNvSpPr/>
      </dsp:nvSpPr>
      <dsp:spPr>
        <a:xfrm>
          <a:off x="2856032" y="3421856"/>
          <a:ext cx="853000" cy="472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6500" y="0"/>
              </a:lnTo>
              <a:lnTo>
                <a:pt x="426500" y="472641"/>
              </a:lnTo>
              <a:lnTo>
                <a:pt x="853000" y="472641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58152" y="3633797"/>
        <a:ext cx="48759" cy="48759"/>
      </dsp:txXfrm>
    </dsp:sp>
    <dsp:sp modelId="{2327EE5D-00F7-2F47-A3DE-FDBFCCE4CB2F}">
      <dsp:nvSpPr>
        <dsp:cNvPr id="0" name=""/>
        <dsp:cNvSpPr/>
      </dsp:nvSpPr>
      <dsp:spPr>
        <a:xfrm>
          <a:off x="2856032" y="3012422"/>
          <a:ext cx="853000" cy="409433"/>
        </a:xfrm>
        <a:custGeom>
          <a:avLst/>
          <a:gdLst/>
          <a:ahLst/>
          <a:cxnLst/>
          <a:rect l="0" t="0" r="0" b="0"/>
          <a:pathLst>
            <a:path>
              <a:moveTo>
                <a:pt x="0" y="409433"/>
              </a:moveTo>
              <a:lnTo>
                <a:pt x="426500" y="409433"/>
              </a:lnTo>
              <a:lnTo>
                <a:pt x="426500" y="0"/>
              </a:lnTo>
              <a:lnTo>
                <a:pt x="853000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58878" y="3193485"/>
        <a:ext cx="47308" cy="47308"/>
      </dsp:txXfrm>
    </dsp:sp>
    <dsp:sp modelId="{9832BC03-1CF0-C94B-A535-3C4D6CC40195}">
      <dsp:nvSpPr>
        <dsp:cNvPr id="0" name=""/>
        <dsp:cNvSpPr/>
      </dsp:nvSpPr>
      <dsp:spPr>
        <a:xfrm>
          <a:off x="2856032" y="2064292"/>
          <a:ext cx="853000" cy="1357564"/>
        </a:xfrm>
        <a:custGeom>
          <a:avLst/>
          <a:gdLst/>
          <a:ahLst/>
          <a:cxnLst/>
          <a:rect l="0" t="0" r="0" b="0"/>
          <a:pathLst>
            <a:path>
              <a:moveTo>
                <a:pt x="0" y="1357564"/>
              </a:moveTo>
              <a:lnTo>
                <a:pt x="426500" y="1357564"/>
              </a:lnTo>
              <a:lnTo>
                <a:pt x="426500" y="0"/>
              </a:lnTo>
              <a:lnTo>
                <a:pt x="853000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42450" y="2702991"/>
        <a:ext cx="80165" cy="80165"/>
      </dsp:txXfrm>
    </dsp:sp>
    <dsp:sp modelId="{08758EA7-6825-8B42-89E9-9495B014497D}">
      <dsp:nvSpPr>
        <dsp:cNvPr id="0" name=""/>
        <dsp:cNvSpPr/>
      </dsp:nvSpPr>
      <dsp:spPr>
        <a:xfrm>
          <a:off x="2856032" y="1078166"/>
          <a:ext cx="853000" cy="2343690"/>
        </a:xfrm>
        <a:custGeom>
          <a:avLst/>
          <a:gdLst/>
          <a:ahLst/>
          <a:cxnLst/>
          <a:rect l="0" t="0" r="0" b="0"/>
          <a:pathLst>
            <a:path>
              <a:moveTo>
                <a:pt x="0" y="2343690"/>
              </a:moveTo>
              <a:lnTo>
                <a:pt x="426500" y="2343690"/>
              </a:lnTo>
              <a:lnTo>
                <a:pt x="426500" y="0"/>
              </a:lnTo>
              <a:lnTo>
                <a:pt x="853000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220180" y="2187659"/>
        <a:ext cx="124704" cy="124704"/>
      </dsp:txXfrm>
    </dsp:sp>
    <dsp:sp modelId="{A65E46D0-5EB4-A646-A73A-5831816BF50D}">
      <dsp:nvSpPr>
        <dsp:cNvPr id="0" name=""/>
        <dsp:cNvSpPr/>
      </dsp:nvSpPr>
      <dsp:spPr>
        <a:xfrm rot="16200000">
          <a:off x="-815927" y="2771703"/>
          <a:ext cx="6043614" cy="13003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FEATURES USED FOR MODELING</a:t>
          </a:r>
          <a:endParaRPr lang="en-US" sz="4500" kern="1200" dirty="0"/>
        </a:p>
      </dsp:txBody>
      <dsp:txXfrm>
        <a:off x="-815927" y="2771703"/>
        <a:ext cx="6043614" cy="1300305"/>
      </dsp:txXfrm>
    </dsp:sp>
    <dsp:sp modelId="{84D1AC27-1176-4347-BE0E-367C103EDC45}">
      <dsp:nvSpPr>
        <dsp:cNvPr id="0" name=""/>
        <dsp:cNvSpPr/>
      </dsp:nvSpPr>
      <dsp:spPr>
        <a:xfrm>
          <a:off x="3709032" y="765241"/>
          <a:ext cx="4265001" cy="6258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rolling_labor_hours</a:t>
          </a:r>
          <a:endParaRPr lang="en-US" sz="1600" kern="1200" dirty="0"/>
        </a:p>
      </dsp:txBody>
      <dsp:txXfrm>
        <a:off x="3709032" y="765241"/>
        <a:ext cx="4265001" cy="625850"/>
      </dsp:txXfrm>
    </dsp:sp>
    <dsp:sp modelId="{93972371-95D8-3246-9400-A990B53B72A5}">
      <dsp:nvSpPr>
        <dsp:cNvPr id="0" name=""/>
        <dsp:cNvSpPr/>
      </dsp:nvSpPr>
      <dsp:spPr>
        <a:xfrm>
          <a:off x="3709032" y="1716167"/>
          <a:ext cx="4265001" cy="6962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rolling_approx_bill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rolling_approx_pay</a:t>
          </a:r>
          <a:endParaRPr lang="en-US" sz="1600" kern="1200" dirty="0"/>
        </a:p>
      </dsp:txBody>
      <dsp:txXfrm>
        <a:off x="3709032" y="1716167"/>
        <a:ext cx="4265001" cy="696248"/>
      </dsp:txXfrm>
    </dsp:sp>
    <dsp:sp modelId="{F22DB227-4A57-8C44-A00A-807FE222026E}">
      <dsp:nvSpPr>
        <dsp:cNvPr id="0" name=""/>
        <dsp:cNvSpPr/>
      </dsp:nvSpPr>
      <dsp:spPr>
        <a:xfrm>
          <a:off x="3709032" y="2737492"/>
          <a:ext cx="4265001" cy="54986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Rolling_crowfiles_average</a:t>
          </a:r>
          <a:endParaRPr lang="en-US" sz="1600" kern="1200" dirty="0"/>
        </a:p>
      </dsp:txBody>
      <dsp:txXfrm>
        <a:off x="3709032" y="2737492"/>
        <a:ext cx="4265001" cy="549860"/>
      </dsp:txXfrm>
    </dsp:sp>
    <dsp:sp modelId="{DEBADAE1-0509-514D-AFB1-FE705782485F}">
      <dsp:nvSpPr>
        <dsp:cNvPr id="0" name=""/>
        <dsp:cNvSpPr/>
      </dsp:nvSpPr>
      <dsp:spPr>
        <a:xfrm>
          <a:off x="3709032" y="3612429"/>
          <a:ext cx="4265001" cy="5641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Is_reconciled_needed_primary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Num_shifts</a:t>
          </a:r>
        </a:p>
      </dsp:txBody>
      <dsp:txXfrm>
        <a:off x="3709032" y="3612429"/>
        <a:ext cx="4265001" cy="564137"/>
      </dsp:txXfrm>
    </dsp:sp>
    <dsp:sp modelId="{9AEF91B2-D2F3-0349-87E9-1983B4FD51D9}">
      <dsp:nvSpPr>
        <dsp:cNvPr id="0" name=""/>
        <dsp:cNvSpPr/>
      </dsp:nvSpPr>
      <dsp:spPr>
        <a:xfrm>
          <a:off x="3729590" y="4481072"/>
          <a:ext cx="4265001" cy="1576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Sum_allstared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Rolling_shift_adv_data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Last7_orders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Last30_orders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Rolling_company_succes</a:t>
          </a:r>
          <a:endParaRPr lang="en-US" sz="1600" kern="1200" dirty="0" smtClean="0"/>
        </a:p>
      </dsp:txBody>
      <dsp:txXfrm>
        <a:off x="3729590" y="4481072"/>
        <a:ext cx="4265001" cy="15768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71B6-B231-A940-B683-18DC7D1A1BE9}">
      <dsp:nvSpPr>
        <dsp:cNvPr id="0" name=""/>
        <dsp:cNvSpPr/>
      </dsp:nvSpPr>
      <dsp:spPr>
        <a:xfrm rot="3371136">
          <a:off x="3174606" y="4754784"/>
          <a:ext cx="1937553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937553" y="1709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97DEF-5DD1-9E4C-94D6-034C07D3834F}">
      <dsp:nvSpPr>
        <dsp:cNvPr id="0" name=""/>
        <dsp:cNvSpPr/>
      </dsp:nvSpPr>
      <dsp:spPr>
        <a:xfrm rot="1739963">
          <a:off x="3713023" y="4077332"/>
          <a:ext cx="1738274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738274" y="1709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CAC8E-2B43-134A-AFC7-F169C143DFF8}">
      <dsp:nvSpPr>
        <dsp:cNvPr id="0" name=""/>
        <dsp:cNvSpPr/>
      </dsp:nvSpPr>
      <dsp:spPr>
        <a:xfrm>
          <a:off x="3821992" y="3290461"/>
          <a:ext cx="1744311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744311" y="1709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308436-5532-5146-B9E0-28215A6446F7}">
      <dsp:nvSpPr>
        <dsp:cNvPr id="0" name=""/>
        <dsp:cNvSpPr/>
      </dsp:nvSpPr>
      <dsp:spPr>
        <a:xfrm rot="19832682">
          <a:off x="3721167" y="2534489"/>
          <a:ext cx="1560030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560030" y="1709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311A6-9DF5-1F46-ABD7-81300A15C7A8}">
      <dsp:nvSpPr>
        <dsp:cNvPr id="0" name=""/>
        <dsp:cNvSpPr/>
      </dsp:nvSpPr>
      <dsp:spPr>
        <a:xfrm rot="18228864">
          <a:off x="3174606" y="1826137"/>
          <a:ext cx="1937553" cy="34189"/>
        </a:xfrm>
        <a:custGeom>
          <a:avLst/>
          <a:gdLst/>
          <a:ahLst/>
          <a:cxnLst/>
          <a:rect l="0" t="0" r="0" b="0"/>
          <a:pathLst>
            <a:path>
              <a:moveTo>
                <a:pt x="0" y="17094"/>
              </a:moveTo>
              <a:lnTo>
                <a:pt x="1937553" y="1709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1B0D7-7BD0-0742-AEE8-64C351B3815D}">
      <dsp:nvSpPr>
        <dsp:cNvPr id="0" name=""/>
        <dsp:cNvSpPr/>
      </dsp:nvSpPr>
      <dsp:spPr>
        <a:xfrm>
          <a:off x="1386158" y="1598705"/>
          <a:ext cx="3497698" cy="33901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7B6822-6593-1F45-8059-2819A1769438}">
      <dsp:nvSpPr>
        <dsp:cNvPr id="0" name=""/>
        <dsp:cNvSpPr/>
      </dsp:nvSpPr>
      <dsp:spPr>
        <a:xfrm>
          <a:off x="4431840" y="3503"/>
          <a:ext cx="1130435" cy="1130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Naïve Bayes</a:t>
          </a:r>
          <a:endParaRPr lang="en-US" sz="1600" kern="1200" dirty="0"/>
        </a:p>
      </dsp:txBody>
      <dsp:txXfrm>
        <a:off x="4597388" y="169051"/>
        <a:ext cx="799339" cy="799339"/>
      </dsp:txXfrm>
    </dsp:sp>
    <dsp:sp modelId="{DF2346DB-44BF-D540-8959-833B81AE6AF7}">
      <dsp:nvSpPr>
        <dsp:cNvPr id="0" name=""/>
        <dsp:cNvSpPr/>
      </dsp:nvSpPr>
      <dsp:spPr>
        <a:xfrm>
          <a:off x="5024098" y="1260091"/>
          <a:ext cx="1526223" cy="1130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Logistic Regression</a:t>
          </a:r>
          <a:endParaRPr lang="en-US" sz="1600" kern="1200" dirty="0"/>
        </a:p>
      </dsp:txBody>
      <dsp:txXfrm>
        <a:off x="5247608" y="1425639"/>
        <a:ext cx="1079203" cy="799339"/>
      </dsp:txXfrm>
    </dsp:sp>
    <dsp:sp modelId="{C7A9527C-A8C8-0E43-9A56-ED1307FBBF75}">
      <dsp:nvSpPr>
        <dsp:cNvPr id="0" name=""/>
        <dsp:cNvSpPr/>
      </dsp:nvSpPr>
      <dsp:spPr>
        <a:xfrm>
          <a:off x="5566303" y="2742338"/>
          <a:ext cx="1130435" cy="1130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Extra Trees Classifier</a:t>
          </a:r>
          <a:endParaRPr lang="en-US" sz="1600" kern="1200" dirty="0"/>
        </a:p>
      </dsp:txBody>
      <dsp:txXfrm>
        <a:off x="5731851" y="2907886"/>
        <a:ext cx="799339" cy="799339"/>
      </dsp:txXfrm>
    </dsp:sp>
    <dsp:sp modelId="{DF2A9C16-1767-B24F-8C36-4127844410F6}">
      <dsp:nvSpPr>
        <dsp:cNvPr id="0" name=""/>
        <dsp:cNvSpPr/>
      </dsp:nvSpPr>
      <dsp:spPr>
        <a:xfrm>
          <a:off x="5271465" y="4224585"/>
          <a:ext cx="1130435" cy="1130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Gradient Boosted</a:t>
          </a:r>
          <a:endParaRPr lang="en-US" sz="1600" kern="1200" dirty="0"/>
        </a:p>
      </dsp:txBody>
      <dsp:txXfrm>
        <a:off x="5437013" y="4390133"/>
        <a:ext cx="799339" cy="799339"/>
      </dsp:txXfrm>
    </dsp:sp>
    <dsp:sp modelId="{D3112D7D-3384-4F44-95EE-0D3C81DDBD6D}">
      <dsp:nvSpPr>
        <dsp:cNvPr id="0" name=""/>
        <dsp:cNvSpPr/>
      </dsp:nvSpPr>
      <dsp:spPr>
        <a:xfrm>
          <a:off x="4431840" y="5481173"/>
          <a:ext cx="1130435" cy="1130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Decision Trees</a:t>
          </a:r>
          <a:endParaRPr lang="en-US" sz="1600" kern="1200" dirty="0"/>
        </a:p>
      </dsp:txBody>
      <dsp:txXfrm>
        <a:off x="4597388" y="5646721"/>
        <a:ext cx="799339" cy="7993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58EA7-6825-8B42-89E9-9495B014497D}">
      <dsp:nvSpPr>
        <dsp:cNvPr id="0" name=""/>
        <dsp:cNvSpPr/>
      </dsp:nvSpPr>
      <dsp:spPr>
        <a:xfrm>
          <a:off x="2856032" y="1621635"/>
          <a:ext cx="981590" cy="1800220"/>
        </a:xfrm>
        <a:custGeom>
          <a:avLst/>
          <a:gdLst/>
          <a:ahLst/>
          <a:cxnLst/>
          <a:rect l="0" t="0" r="0" b="0"/>
          <a:pathLst>
            <a:path>
              <a:moveTo>
                <a:pt x="0" y="1800220"/>
              </a:moveTo>
              <a:lnTo>
                <a:pt x="490795" y="1800220"/>
              </a:lnTo>
              <a:lnTo>
                <a:pt x="490795" y="0"/>
              </a:lnTo>
              <a:lnTo>
                <a:pt x="981590" y="0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3295566" y="2470484"/>
        <a:ext cx="102522" cy="102522"/>
      </dsp:txXfrm>
    </dsp:sp>
    <dsp:sp modelId="{A65E46D0-5EB4-A646-A73A-5831816BF50D}">
      <dsp:nvSpPr>
        <dsp:cNvPr id="0" name=""/>
        <dsp:cNvSpPr/>
      </dsp:nvSpPr>
      <dsp:spPr>
        <a:xfrm rot="16200000">
          <a:off x="-815927" y="2771703"/>
          <a:ext cx="6043614" cy="13003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FEATURES USED FOR DECIDING IMPACT</a:t>
          </a:r>
          <a:endParaRPr lang="en-US" sz="4500" kern="1200" dirty="0"/>
        </a:p>
      </dsp:txBody>
      <dsp:txXfrm>
        <a:off x="-815927" y="2771703"/>
        <a:ext cx="6043614" cy="1300305"/>
      </dsp:txXfrm>
    </dsp:sp>
    <dsp:sp modelId="{84D1AC27-1176-4347-BE0E-367C103EDC45}">
      <dsp:nvSpPr>
        <dsp:cNvPr id="0" name=""/>
        <dsp:cNvSpPr/>
      </dsp:nvSpPr>
      <dsp:spPr>
        <a:xfrm>
          <a:off x="3837622" y="1308710"/>
          <a:ext cx="4265001" cy="6258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Past60_profit</a:t>
          </a:r>
          <a:endParaRPr lang="en-US" sz="2000" kern="1200" dirty="0"/>
        </a:p>
      </dsp:txBody>
      <dsp:txXfrm>
        <a:off x="3837622" y="1308710"/>
        <a:ext cx="4265001" cy="625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1C50-3CD8-9E45-B7EF-34C6BD798B6F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82605-7C3B-EC40-97A8-479CAD25E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DC9DCB-FDD3-D845-BAB1-AECA47C20C3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BADBE9-2212-FB49-902B-147F0024C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2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1" y="4627687"/>
            <a:ext cx="7158037" cy="2164058"/>
          </a:xfrm>
          <a:prstGeom prst="rect">
            <a:avLst/>
          </a:prstGeom>
          <a:noFill/>
          <a:effectLst>
            <a:softEdge rad="190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1" y="-215901"/>
            <a:ext cx="6872287" cy="4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1245" y="552748"/>
            <a:ext cx="6061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 ANALYSIS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3" y="1922463"/>
            <a:ext cx="5426071" cy="3413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201025" y="2598397"/>
            <a:ext cx="358963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 geographic </a:t>
            </a:r>
            <a:r>
              <a:rPr lang="en-US" sz="3200" dirty="0" smtClean="0"/>
              <a:t>proxy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k=3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Market = Chicago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38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8885" y="467023"/>
            <a:ext cx="10331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ABSTRACTION V/S GRANULARITY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8875770" y="2728933"/>
            <a:ext cx="3014662" cy="2471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BEST NUMBER OF CLUSTERS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13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20846" y="5972175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Number of clusters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6107" y="4500563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R-squared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25" y="2520950"/>
            <a:ext cx="6134100" cy="33020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4508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92321" y="909935"/>
            <a:ext cx="2865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5797" y="6123671"/>
            <a:ext cx="34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CLUSTER CENTROIDS FOR MARKET </a:t>
            </a:r>
            <a:r>
              <a:rPr lang="en-US" dirty="0" smtClean="0"/>
              <a:t>OF CHICAGO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692150"/>
            <a:ext cx="3886200" cy="5259679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62" y="2273300"/>
            <a:ext cx="4622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7E8EA"/>
              </a:clrFrom>
              <a:clrTo>
                <a:srgbClr val="E7E8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36" y="1198563"/>
            <a:ext cx="9842501" cy="3904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29026" y="4641723"/>
            <a:ext cx="7872412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CLIENT </a:t>
            </a:r>
            <a:r>
              <a:rPr lang="en-US" sz="7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DISENGAGEMENT</a:t>
            </a:r>
            <a:endParaRPr lang="en-US" sz="7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202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1624" y="696575"/>
            <a:ext cx="10290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 OF 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DISENGAGEMENT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4" y="1990725"/>
            <a:ext cx="7015164" cy="4522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014663" y="1604665"/>
            <a:ext cx="71438" cy="438179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29168" y="2456736"/>
            <a:ext cx="4315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How long to wait?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95% significance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dirty="0"/>
              <a:t>D</a:t>
            </a:r>
            <a:r>
              <a:rPr lang="en-US" sz="2400" dirty="0" smtClean="0"/>
              <a:t>isengaged </a:t>
            </a:r>
            <a:r>
              <a:rPr lang="en-US" sz="2400" dirty="0" smtClean="0"/>
              <a:t>and </a:t>
            </a:r>
            <a:r>
              <a:rPr lang="en-US" sz="2400" dirty="0" smtClean="0"/>
              <a:t>Disengaging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4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9332" y="3804005"/>
            <a:ext cx="8442536" cy="243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9333" y="927040"/>
            <a:ext cx="8442536" cy="243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57701" y="2073880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588988" y="6489264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4240036" y="134059"/>
            <a:ext cx="52168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BEHAVIOUR OF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CLIENTS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13" y="985708"/>
            <a:ext cx="9241983" cy="2437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83" y="3845992"/>
            <a:ext cx="9241983" cy="24534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7700" y="4833713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588988" y="3482668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2697480" y="1173481"/>
            <a:ext cx="1066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| </a:t>
            </a:r>
            <a:r>
              <a:rPr lang="en-US" sz="1200" dirty="0" smtClean="0"/>
              <a:t>Disengaging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0" y="4041309"/>
            <a:ext cx="1066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| </a:t>
            </a:r>
            <a:r>
              <a:rPr lang="en-US" sz="1200" dirty="0" smtClean="0"/>
              <a:t>Disengaging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83921" y="1864486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42305" y="4833713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8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5001" y="2214563"/>
            <a:ext cx="8915400" cy="281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17" y="2384703"/>
            <a:ext cx="9498394" cy="2644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40023" y="334084"/>
            <a:ext cx="52168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BEHAVIOUR OF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CLIENTS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9967" y="3576146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689000" y="5186362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9600046" y="4434841"/>
            <a:ext cx="899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| </a:t>
            </a:r>
            <a:r>
              <a:rPr lang="en-US" sz="1000" dirty="0" smtClean="0"/>
              <a:t>Disengaging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1030337" y="3478117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3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9415417"/>
              </p:ext>
            </p:extLst>
          </p:nvPr>
        </p:nvGraphicFramePr>
        <p:xfrm>
          <a:off x="1400176" y="-71438"/>
          <a:ext cx="9529762" cy="684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16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2042100"/>
              </p:ext>
            </p:extLst>
          </p:nvPr>
        </p:nvGraphicFramePr>
        <p:xfrm>
          <a:off x="0" y="100013"/>
          <a:ext cx="9919157" cy="6615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D9D9E2"/>
              </a:clrFrom>
              <a:clrTo>
                <a:srgbClr val="D9D9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" y="1829594"/>
            <a:ext cx="5590540" cy="3155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7123" y="5296336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BUILDING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4"/>
          <a:stretch/>
        </p:blipFill>
        <p:spPr>
          <a:xfrm>
            <a:off x="7291387" y="1550057"/>
            <a:ext cx="4772025" cy="457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1113" y="1259322"/>
            <a:ext cx="115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F2 SCORE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91387" y="5719238"/>
            <a:ext cx="1014413" cy="3285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28874" y="3804005"/>
            <a:ext cx="7972425" cy="243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8875" y="927040"/>
            <a:ext cx="7972425" cy="243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59" y="1023277"/>
            <a:ext cx="8782052" cy="2338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21" y="3911601"/>
            <a:ext cx="8696327" cy="2443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7701" y="2073880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57701" y="4871680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88987" y="6354980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8987" y="3452044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2819400" y="1234442"/>
            <a:ext cx="1051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| </a:t>
            </a:r>
            <a:r>
              <a:rPr lang="en-US" sz="1200" dirty="0" smtClean="0"/>
              <a:t>Disengaging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2804160" y="4163229"/>
            <a:ext cx="1066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| </a:t>
            </a:r>
            <a:r>
              <a:rPr lang="en-US" sz="1200" dirty="0" smtClean="0"/>
              <a:t>Disengaging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544369" y="4871680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0505628" y="1818800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  <p:sp>
        <p:nvSpPr>
          <p:cNvPr id="23" name="Rectangle 22"/>
          <p:cNvSpPr/>
          <p:nvPr/>
        </p:nvSpPr>
        <p:spPr>
          <a:xfrm>
            <a:off x="1501139" y="115336"/>
            <a:ext cx="98278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MODELING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BEHAVIOUR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CLIENTS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42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95" y="134265"/>
            <a:ext cx="1627868" cy="17287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62" y="2857553"/>
            <a:ext cx="1446915" cy="1454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42" y="2840552"/>
            <a:ext cx="1346199" cy="1488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113730" y="3261462"/>
            <a:ext cx="7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+</a:t>
            </a:r>
            <a:endParaRPr lang="en-US" sz="3600"/>
          </a:p>
        </p:txBody>
      </p:sp>
      <p:sp>
        <p:nvSpPr>
          <p:cNvPr id="10" name="Rectangle 9"/>
          <p:cNvSpPr/>
          <p:nvPr/>
        </p:nvSpPr>
        <p:spPr>
          <a:xfrm>
            <a:off x="1214438" y="2595574"/>
            <a:ext cx="4157663" cy="1928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99480" y="1863052"/>
            <a:ext cx="0" cy="708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79" y="4771742"/>
            <a:ext cx="1945602" cy="19456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8" name="Curved Connector 17"/>
          <p:cNvCxnSpPr/>
          <p:nvPr/>
        </p:nvCxnSpPr>
        <p:spPr>
          <a:xfrm>
            <a:off x="3206599" y="4729162"/>
            <a:ext cx="1222526" cy="92007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316" y="4339093"/>
            <a:ext cx="1700212" cy="17002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434" y="4311703"/>
            <a:ext cx="1760871" cy="1754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9515832" y="4771742"/>
            <a:ext cx="7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+</a:t>
            </a:r>
            <a:endParaRPr lang="en-US" sz="3600"/>
          </a:p>
        </p:txBody>
      </p:sp>
      <p:sp>
        <p:nvSpPr>
          <p:cNvPr id="28" name="Rectangle 27"/>
          <p:cNvSpPr/>
          <p:nvPr/>
        </p:nvSpPr>
        <p:spPr>
          <a:xfrm>
            <a:off x="7458076" y="4131924"/>
            <a:ext cx="4514850" cy="2114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599035" y="5418073"/>
            <a:ext cx="794311" cy="479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31" y="554805"/>
            <a:ext cx="1806854" cy="18068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8" y="506412"/>
            <a:ext cx="2790997" cy="2065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6" name="TextBox 35"/>
          <p:cNvSpPr txBox="1"/>
          <p:nvPr/>
        </p:nvSpPr>
        <p:spPr>
          <a:xfrm>
            <a:off x="8488184" y="1135066"/>
            <a:ext cx="7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37" name="Rectangle 36"/>
          <p:cNvSpPr/>
          <p:nvPr/>
        </p:nvSpPr>
        <p:spPr>
          <a:xfrm>
            <a:off x="5953125" y="196543"/>
            <a:ext cx="6134100" cy="27158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9715501" y="3057525"/>
            <a:ext cx="0" cy="939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28825" y="2214563"/>
            <a:ext cx="9001512" cy="281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3" y="2372761"/>
            <a:ext cx="9848848" cy="26563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1615" y="692389"/>
            <a:ext cx="98278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MODELING </a:t>
            </a:r>
            <a:r>
              <a:rPr lang="en-US" sz="36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BEHAVIOUR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 </a:t>
            </a:r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CLIENTS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659" y="3700947"/>
            <a:ext cx="951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Num_shifts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503263" y="5246251"/>
            <a:ext cx="180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Numdays_between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1030337" y="3478117"/>
            <a:ext cx="1161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Target</a:t>
            </a:r>
          </a:p>
          <a:p>
            <a:r>
              <a:rPr lang="en-US" sz="1100" dirty="0"/>
              <a:t>D</a:t>
            </a:r>
            <a:r>
              <a:rPr lang="en-US" sz="1100" dirty="0" smtClean="0"/>
              <a:t>isengaging</a:t>
            </a:r>
            <a:endParaRPr lang="en-US" sz="1100" dirty="0" smtClean="0"/>
          </a:p>
          <a:p>
            <a:r>
              <a:rPr lang="en-US" sz="1100" dirty="0" smtClean="0"/>
              <a:t>(0 or 1)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0024497" y="5187331"/>
            <a:ext cx="10058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| </a:t>
            </a:r>
            <a:r>
              <a:rPr lang="en-US" sz="1000" dirty="0" smtClean="0"/>
              <a:t>Disengaging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26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1525588"/>
            <a:ext cx="10058400" cy="20136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8438" y="424160"/>
            <a:ext cx="6581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EVALUATION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028950" y="2643187"/>
            <a:ext cx="828675" cy="3571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/>
          <p:nvPr/>
        </p:nvCxnSpPr>
        <p:spPr>
          <a:xfrm>
            <a:off x="3866053" y="2864512"/>
            <a:ext cx="4020647" cy="164819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xplosion 2 7"/>
          <p:cNvSpPr/>
          <p:nvPr/>
        </p:nvSpPr>
        <p:spPr>
          <a:xfrm>
            <a:off x="7637449" y="3539204"/>
            <a:ext cx="4197957" cy="270034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BY </a:t>
            </a:r>
          </a:p>
          <a:p>
            <a:pPr algn="ctr"/>
            <a:r>
              <a:rPr lang="en-US" sz="3200" dirty="0"/>
              <a:t>10%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33856" y="3496743"/>
            <a:ext cx="257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 UNCERTAINITY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44063" y="41433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66" y="3539204"/>
            <a:ext cx="3394217" cy="27428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20988" y="6378954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ACTUAL PROBABILITIES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82691" y="4627764"/>
            <a:ext cx="149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PREDICTED</a:t>
            </a:r>
          </a:p>
          <a:p>
            <a:r>
              <a:rPr lang="en-US" sz="1400" dirty="0" smtClean="0"/>
              <a:t>PROBABILITIES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34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6" y="477837"/>
            <a:ext cx="5992813" cy="61182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01601" y="1438572"/>
            <a:ext cx="456105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FEATURE</a:t>
            </a:r>
          </a:p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IMPORTANCE </a:t>
            </a:r>
            <a:b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</a:t>
            </a:r>
          </a:p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BEST MODEL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60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9936286"/>
              </p:ext>
            </p:extLst>
          </p:nvPr>
        </p:nvGraphicFramePr>
        <p:xfrm>
          <a:off x="1400176" y="-100013"/>
          <a:ext cx="9529762" cy="684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12" y="2125661"/>
            <a:ext cx="5092700" cy="406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38939" y="434339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PROFIT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60986" y="6389608"/>
            <a:ext cx="584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ESTIMATE OF PROBABLITY </a:t>
            </a:r>
            <a:r>
              <a:rPr lang="en-US" smtClean="0"/>
              <a:t>OF </a:t>
            </a:r>
            <a:r>
              <a:rPr lang="en-US" smtClean="0"/>
              <a:t>DISENGAGEMENT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0" y="1300162"/>
            <a:ext cx="111010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Maintaining and optimizing client </a:t>
            </a:r>
            <a:r>
              <a:rPr lang="en-US" sz="2800" dirty="0" smtClean="0"/>
              <a:t>disengagement</a:t>
            </a:r>
            <a:r>
              <a:rPr lang="en-US" sz="2800" dirty="0" smtClean="0"/>
              <a:t> </a:t>
            </a:r>
            <a:r>
              <a:rPr lang="en-US" sz="2800" dirty="0" smtClean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Extend to specialist </a:t>
            </a:r>
            <a:r>
              <a:rPr lang="en-US" sz="2800" dirty="0"/>
              <a:t>disengagement </a:t>
            </a: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Use </a:t>
            </a:r>
            <a:r>
              <a:rPr lang="en-US" sz="2800" dirty="0"/>
              <a:t>the client disengagement</a:t>
            </a:r>
            <a:r>
              <a:rPr lang="en-US" sz="2800" dirty="0" smtClean="0"/>
              <a:t> </a:t>
            </a:r>
            <a:r>
              <a:rPr lang="en-US" sz="2800" dirty="0"/>
              <a:t>model to power an automated retention messaging </a:t>
            </a:r>
            <a:r>
              <a:rPr lang="en-US" sz="2800" dirty="0" smtClean="0"/>
              <a:t>campaign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Develop a model to directly assess how messaging impacts retention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Build a similar model that predicts profit </a:t>
            </a:r>
            <a:r>
              <a:rPr lang="en-US" sz="2800" b="1" dirty="0" smtClean="0"/>
              <a:t>directly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Developing </a:t>
            </a:r>
            <a:r>
              <a:rPr lang="en-US" sz="2800" dirty="0" smtClean="0"/>
              <a:t>a client reengagement model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A RNN model that tracks behaviors in the app to predict a client placing orders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A RNN model that tracks behaviors in the app to predict a </a:t>
            </a:r>
            <a:r>
              <a:rPr lang="en-US" sz="2800" dirty="0" smtClean="0"/>
              <a:t>specialist picking up a shift</a:t>
            </a: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383882" y="181271"/>
            <a:ext cx="5995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ROADMAP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03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57" y="2378460"/>
            <a:ext cx="4471073" cy="2475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2840" y="3559470"/>
            <a:ext cx="5831426" cy="1823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42" y="3661953"/>
            <a:ext cx="6380358" cy="1720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1241" y="1789069"/>
            <a:ext cx="5808804" cy="177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93" y="1859189"/>
            <a:ext cx="6398707" cy="17037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91086" y="729734"/>
            <a:ext cx="1330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WHO?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8235622" y="745355"/>
            <a:ext cx="1560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9783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457198"/>
            <a:ext cx="9944100" cy="62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4307" y="3381374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 </a:t>
            </a:r>
            <a:r>
              <a:rPr lang="en-US" sz="4000" dirty="0" smtClean="0"/>
              <a:t>CLIENT TITLE SEGMENTATION</a:t>
            </a:r>
          </a:p>
          <a:p>
            <a:pPr marL="0" indent="0" algn="ctr">
              <a:buNone/>
            </a:pPr>
            <a:r>
              <a:rPr lang="en-US" sz="4000" dirty="0"/>
              <a:t>SPECIALIST LOCI 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CLIENT </a:t>
            </a:r>
            <a:r>
              <a:rPr lang="en-US" sz="4000" dirty="0" smtClean="0"/>
              <a:t>DISENGAGEMENT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1756401" y="667047"/>
            <a:ext cx="9474527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PROJECTS WORKED </a:t>
            </a:r>
            <a:endParaRPr lang="en-US" sz="7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944688"/>
            <a:ext cx="8280400" cy="4584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3101" y="585788"/>
            <a:ext cx="97218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CLIENT TITLE SEGMENTATION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30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4283687"/>
              </p:ext>
            </p:extLst>
          </p:nvPr>
        </p:nvGraphicFramePr>
        <p:xfrm>
          <a:off x="4865688" y="848253"/>
          <a:ext cx="73263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956921" y="3095921"/>
            <a:ext cx="45009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59657632"/>
              </p:ext>
            </p:extLst>
          </p:nvPr>
        </p:nvGraphicFramePr>
        <p:xfrm>
          <a:off x="488950" y="10197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" r="2139"/>
          <a:stretch/>
        </p:blipFill>
        <p:spPr>
          <a:xfrm>
            <a:off x="7718863" y="2950845"/>
            <a:ext cx="3988003" cy="28717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29077" y="376767"/>
            <a:ext cx="8077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APPROACH AND RESULTS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25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343025"/>
            <a:ext cx="12344109" cy="5514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5949" y="457200"/>
            <a:ext cx="63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 OF CLIENT USERS IN EACH INFERRED TITLE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"/>
          <a:stretch/>
        </p:blipFill>
        <p:spPr>
          <a:xfrm>
            <a:off x="1216646" y="828673"/>
            <a:ext cx="10904802" cy="5329239"/>
          </a:xfrm>
        </p:spPr>
      </p:pic>
      <p:sp>
        <p:nvSpPr>
          <p:cNvPr id="2" name="TextBox 1"/>
          <p:cNvSpPr txBox="1"/>
          <p:nvPr/>
        </p:nvSpPr>
        <p:spPr>
          <a:xfrm>
            <a:off x="5214938" y="6201845"/>
            <a:ext cx="268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INFERRED CLIENT TITLES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5710" y="252709"/>
            <a:ext cx="75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OF CLIENT USERS IN EACH TITLE GROUP  WITH A SUBMITTED 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8" y="292477"/>
            <a:ext cx="6137275" cy="61199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9047" y="2684053"/>
            <a:ext cx="6102953" cy="27084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SPECIALIST </a:t>
            </a:r>
            <a:br>
              <a:rPr lang="en-US" sz="85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85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LOCI</a:t>
            </a:r>
            <a:endParaRPr lang="en-US" sz="85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5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4036</TotalTime>
  <Words>355</Words>
  <Application>Microsoft Macintosh PowerPoint</Application>
  <PresentationFormat>Widescreen</PresentationFormat>
  <Paragraphs>133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Corbel</vt:lpstr>
      <vt:lpstr>Wingdings</vt:lpstr>
      <vt:lpstr>Arial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CHURN AND CUSTOMER LIFETIME VALUE PREDICTION</dc:title>
  <dc:creator>Ganesh, Laavanya</dc:creator>
  <cp:lastModifiedBy>Ganesh, Laavanya</cp:lastModifiedBy>
  <cp:revision>115</cp:revision>
  <dcterms:created xsi:type="dcterms:W3CDTF">2018-02-27T06:57:15Z</dcterms:created>
  <dcterms:modified xsi:type="dcterms:W3CDTF">2018-04-16T15:56:56Z</dcterms:modified>
</cp:coreProperties>
</file>